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7" r:id="rId2"/>
    <p:sldId id="261" r:id="rId3"/>
    <p:sldId id="258" r:id="rId4"/>
    <p:sldId id="279" r:id="rId5"/>
    <p:sldId id="278" r:id="rId6"/>
    <p:sldId id="274" r:id="rId7"/>
    <p:sldId id="276" r:id="rId8"/>
    <p:sldId id="271" r:id="rId9"/>
    <p:sldId id="280" r:id="rId10"/>
    <p:sldId id="272" r:id="rId11"/>
    <p:sldId id="275" r:id="rId12"/>
    <p:sldId id="273" r:id="rId13"/>
    <p:sldId id="28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98F6"/>
    <a:srgbClr val="D7EBFE"/>
    <a:srgbClr val="489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3" autoAdjust="0"/>
    <p:restoredTop sz="94660"/>
  </p:normalViewPr>
  <p:slideViewPr>
    <p:cSldViewPr snapToGrid="0">
      <p:cViewPr varScale="1">
        <p:scale>
          <a:sx n="83" d="100"/>
          <a:sy n="83" d="100"/>
        </p:scale>
        <p:origin x="219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E15FD5-4296-47C9-975C-FF41274C497E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57F19-635F-4AB9-881A-B59DF1B82E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756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중간발표에 낸 정규화 과정을 오롯이 담은 보고서를 보시면 더 자세한 과정을 볼 수 있습니다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57F19-635F-4AB9-881A-B59DF1B82E2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2451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중간발표에 낸 정규화 과정을 오롯이 담은 보고서를 보시면 더 자세한 과정을 볼 수 있습니다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57F19-635F-4AB9-881A-B59DF1B82E2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1708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57F19-635F-4AB9-881A-B59DF1B82E2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8218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57F19-635F-4AB9-881A-B59DF1B82E2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6184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28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0469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712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792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94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2591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06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549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055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642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60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5073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ourkik/DBTeamProject-Twitter-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youtu.be/pC-DybxK-Qo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D7E01AA-A34B-E4E7-0F7A-B81E0F0CAF92}"/>
              </a:ext>
            </a:extLst>
          </p:cNvPr>
          <p:cNvGrpSpPr/>
          <p:nvPr/>
        </p:nvGrpSpPr>
        <p:grpSpPr>
          <a:xfrm>
            <a:off x="2849498" y="2960370"/>
            <a:ext cx="7413507" cy="535304"/>
            <a:chOff x="2982849" y="2760345"/>
            <a:chExt cx="6226302" cy="449580"/>
          </a:xfrm>
          <a:effectLst>
            <a:glow rad="63500">
              <a:schemeClr val="accent5">
                <a:satMod val="175000"/>
                <a:alpha val="40000"/>
              </a:schemeClr>
            </a:glow>
          </a:effectLst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93ADB386-F0D5-993F-044E-1B07F5773986}"/>
                </a:ext>
              </a:extLst>
            </p:cNvPr>
            <p:cNvSpPr/>
            <p:nvPr/>
          </p:nvSpPr>
          <p:spPr>
            <a:xfrm>
              <a:off x="2982849" y="2760345"/>
              <a:ext cx="6226302" cy="44958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80975" algn="just">
                <a:tabLst>
                  <a:tab pos="1524000" algn="l"/>
                  <a:tab pos="2419350" algn="l"/>
                </a:tabLst>
                <a:defRPr/>
              </a:pPr>
              <a:r>
                <a:rPr lang="en-US" altLang="ko-KR" sz="2800" b="1" i="1" kern="0" dirty="0">
                  <a:ln w="15875">
                    <a:noFill/>
                  </a:ln>
                  <a:solidFill>
                    <a:srgbClr val="489BFB"/>
                  </a:solidFill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        Term Project – Twitter    </a:t>
              </a:r>
              <a:endParaRPr lang="ko-KR" altLang="en-US" sz="2400" dirty="0">
                <a:solidFill>
                  <a:prstClr val="white">
                    <a:lumMod val="65000"/>
                  </a:prstClr>
                </a:solidFill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C309D59A-6BE9-8697-72C2-877E4AF288EE}"/>
                </a:ext>
              </a:extLst>
            </p:cNvPr>
            <p:cNvGrpSpPr/>
            <p:nvPr/>
          </p:nvGrpSpPr>
          <p:grpSpPr>
            <a:xfrm>
              <a:off x="8785289" y="2809875"/>
              <a:ext cx="346234" cy="346234"/>
              <a:chOff x="3379542" y="471487"/>
              <a:chExt cx="192333" cy="192333"/>
            </a:xfrm>
          </p:grpSpPr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09120449-707B-3686-B4ED-79F0C2522AC9}"/>
                  </a:ext>
                </a:extLst>
              </p:cNvPr>
              <p:cNvSpPr/>
              <p:nvPr/>
            </p:nvSpPr>
            <p:spPr>
              <a:xfrm>
                <a:off x="3379542" y="471487"/>
                <a:ext cx="192333" cy="192333"/>
              </a:xfrm>
              <a:prstGeom prst="ellipse">
                <a:avLst/>
              </a:prstGeom>
              <a:solidFill>
                <a:srgbClr val="489BFB"/>
              </a:solidFill>
              <a:ln w="28575" cmpd="dbl">
                <a:solidFill>
                  <a:srgbClr val="489BFB"/>
                </a:solidFill>
              </a:ln>
              <a:effectLst>
                <a:outerShdw blurRad="190500" dist="38100" dir="5400000" algn="t" rotWithShape="0">
                  <a:srgbClr val="489BFB">
                    <a:alpha val="17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자유형 10">
                <a:extLst>
                  <a:ext uri="{FF2B5EF4-FFF2-40B4-BE49-F238E27FC236}">
                    <a16:creationId xmlns:a16="http://schemas.microsoft.com/office/drawing/2014/main" id="{F700FCF9-9830-EF47-3B37-1E6141A3FC38}"/>
                  </a:ext>
                </a:extLst>
              </p:cNvPr>
              <p:cNvSpPr/>
              <p:nvPr/>
            </p:nvSpPr>
            <p:spPr>
              <a:xfrm>
                <a:off x="3415976" y="513504"/>
                <a:ext cx="109755" cy="108004"/>
              </a:xfrm>
              <a:custGeom>
                <a:avLst/>
                <a:gdLst>
                  <a:gd name="connsiteX0" fmla="*/ 128587 w 337165"/>
                  <a:gd name="connsiteY0" fmla="*/ 35720 h 331788"/>
                  <a:gd name="connsiteX1" fmla="*/ 35719 w 337165"/>
                  <a:gd name="connsiteY1" fmla="*/ 128588 h 331788"/>
                  <a:gd name="connsiteX2" fmla="*/ 128587 w 337165"/>
                  <a:gd name="connsiteY2" fmla="*/ 221456 h 331788"/>
                  <a:gd name="connsiteX3" fmla="*/ 221455 w 337165"/>
                  <a:gd name="connsiteY3" fmla="*/ 128588 h 331788"/>
                  <a:gd name="connsiteX4" fmla="*/ 128587 w 337165"/>
                  <a:gd name="connsiteY4" fmla="*/ 35720 h 331788"/>
                  <a:gd name="connsiteX5" fmla="*/ 128588 w 337165"/>
                  <a:gd name="connsiteY5" fmla="*/ 0 h 331788"/>
                  <a:gd name="connsiteX6" fmla="*/ 257176 w 337165"/>
                  <a:gd name="connsiteY6" fmla="*/ 128588 h 331788"/>
                  <a:gd name="connsiteX7" fmla="*/ 247071 w 337165"/>
                  <a:gd name="connsiteY7" fmla="*/ 178640 h 331788"/>
                  <a:gd name="connsiteX8" fmla="*/ 234445 w 337165"/>
                  <a:gd name="connsiteY8" fmla="*/ 197368 h 331788"/>
                  <a:gd name="connsiteX9" fmla="*/ 235519 w 337165"/>
                  <a:gd name="connsiteY9" fmla="*/ 197813 h 331788"/>
                  <a:gd name="connsiteX10" fmla="*/ 330470 w 337165"/>
                  <a:gd name="connsiteY10" fmla="*/ 292765 h 331788"/>
                  <a:gd name="connsiteX11" fmla="*/ 330470 w 337165"/>
                  <a:gd name="connsiteY11" fmla="*/ 325094 h 331788"/>
                  <a:gd name="connsiteX12" fmla="*/ 330470 w 337165"/>
                  <a:gd name="connsiteY12" fmla="*/ 325092 h 331788"/>
                  <a:gd name="connsiteX13" fmla="*/ 298141 w 337165"/>
                  <a:gd name="connsiteY13" fmla="*/ 325092 h 331788"/>
                  <a:gd name="connsiteX14" fmla="*/ 203415 w 337165"/>
                  <a:gd name="connsiteY14" fmla="*/ 230367 h 331788"/>
                  <a:gd name="connsiteX15" fmla="*/ 178640 w 337165"/>
                  <a:gd name="connsiteY15" fmla="*/ 247071 h 331788"/>
                  <a:gd name="connsiteX16" fmla="*/ 128588 w 337165"/>
                  <a:gd name="connsiteY16" fmla="*/ 257176 h 331788"/>
                  <a:gd name="connsiteX17" fmla="*/ 0 w 337165"/>
                  <a:gd name="connsiteY17" fmla="*/ 128588 h 331788"/>
                  <a:gd name="connsiteX18" fmla="*/ 128588 w 337165"/>
                  <a:gd name="connsiteY18" fmla="*/ 0 h 33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7165" h="331788">
                    <a:moveTo>
                      <a:pt x="128587" y="35720"/>
                    </a:moveTo>
                    <a:cubicBezTo>
                      <a:pt x="77297" y="35720"/>
                      <a:pt x="35719" y="77298"/>
                      <a:pt x="35719" y="128588"/>
                    </a:cubicBezTo>
                    <a:cubicBezTo>
                      <a:pt x="35719" y="179878"/>
                      <a:pt x="77297" y="221456"/>
                      <a:pt x="128587" y="221456"/>
                    </a:cubicBezTo>
                    <a:cubicBezTo>
                      <a:pt x="179877" y="221456"/>
                      <a:pt x="221455" y="179878"/>
                      <a:pt x="221455" y="128588"/>
                    </a:cubicBezTo>
                    <a:cubicBezTo>
                      <a:pt x="221455" y="77298"/>
                      <a:pt x="179877" y="35720"/>
                      <a:pt x="128587" y="35720"/>
                    </a:cubicBezTo>
                    <a:close/>
                    <a:moveTo>
                      <a:pt x="128588" y="0"/>
                    </a:moveTo>
                    <a:cubicBezTo>
                      <a:pt x="199605" y="0"/>
                      <a:pt x="257176" y="57571"/>
                      <a:pt x="257176" y="128588"/>
                    </a:cubicBezTo>
                    <a:cubicBezTo>
                      <a:pt x="257176" y="146342"/>
                      <a:pt x="253578" y="163256"/>
                      <a:pt x="247071" y="178640"/>
                    </a:cubicBezTo>
                    <a:lnTo>
                      <a:pt x="234445" y="197368"/>
                    </a:lnTo>
                    <a:lnTo>
                      <a:pt x="235519" y="197813"/>
                    </a:lnTo>
                    <a:cubicBezTo>
                      <a:pt x="267170" y="229463"/>
                      <a:pt x="298820" y="261115"/>
                      <a:pt x="330470" y="292765"/>
                    </a:cubicBezTo>
                    <a:cubicBezTo>
                      <a:pt x="339397" y="301692"/>
                      <a:pt x="339397" y="316167"/>
                      <a:pt x="330470" y="325094"/>
                    </a:cubicBezTo>
                    <a:lnTo>
                      <a:pt x="330470" y="325092"/>
                    </a:lnTo>
                    <a:cubicBezTo>
                      <a:pt x="321542" y="334020"/>
                      <a:pt x="307068" y="334020"/>
                      <a:pt x="298141" y="325092"/>
                    </a:cubicBezTo>
                    <a:lnTo>
                      <a:pt x="203415" y="230367"/>
                    </a:lnTo>
                    <a:lnTo>
                      <a:pt x="178640" y="247071"/>
                    </a:lnTo>
                    <a:cubicBezTo>
                      <a:pt x="163256" y="253578"/>
                      <a:pt x="146343" y="257176"/>
                      <a:pt x="128588" y="257176"/>
                    </a:cubicBezTo>
                    <a:cubicBezTo>
                      <a:pt x="57571" y="257176"/>
                      <a:pt x="0" y="199605"/>
                      <a:pt x="0" y="128588"/>
                    </a:cubicBezTo>
                    <a:cubicBezTo>
                      <a:pt x="0" y="57571"/>
                      <a:pt x="57571" y="0"/>
                      <a:pt x="12858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9B2404FD-81D2-BCC3-B16C-6064DEC529F0}"/>
              </a:ext>
            </a:extLst>
          </p:cNvPr>
          <p:cNvGrpSpPr/>
          <p:nvPr/>
        </p:nvGrpSpPr>
        <p:grpSpPr>
          <a:xfrm>
            <a:off x="2060209" y="2960371"/>
            <a:ext cx="535304" cy="535304"/>
            <a:chOff x="1734193" y="2846724"/>
            <a:chExt cx="429876" cy="429876"/>
          </a:xfrm>
          <a:effectLst>
            <a:glow rad="63500">
              <a:schemeClr val="accent5">
                <a:satMod val="175000"/>
                <a:alpha val="40000"/>
              </a:schemeClr>
            </a:glow>
          </a:effectLst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1DE97000-B367-E9ED-6339-B3F22DB99DBA}"/>
                </a:ext>
              </a:extLst>
            </p:cNvPr>
            <p:cNvSpPr/>
            <p:nvPr/>
          </p:nvSpPr>
          <p:spPr>
            <a:xfrm>
              <a:off x="1734193" y="2846724"/>
              <a:ext cx="429876" cy="42987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E9F3FC"/>
                </a:gs>
                <a:gs pos="85000">
                  <a:srgbClr val="4E5DA7"/>
                </a:gs>
              </a:gsLst>
              <a:lin ang="54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88900" dist="38100" dir="5400000" algn="t" rotWithShape="0">
                <a:srgbClr val="489BFB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2925" latinLnBrk="0">
                <a:defRPr/>
              </a:pPr>
              <a:endParaRPr lang="en-US" altLang="ko-KR" sz="700" kern="0" dirty="0">
                <a:solidFill>
                  <a:srgbClr val="44546A">
                    <a:lumMod val="75000"/>
                  </a:srgbClr>
                </a:solidFill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F22229BA-D05B-CB8F-B9D8-685EF3B22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8319" y="2897499"/>
              <a:ext cx="319746" cy="319746"/>
            </a:xfrm>
            <a:prstGeom prst="rect">
              <a:avLst/>
            </a:prstGeom>
          </p:spPr>
        </p:pic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BDB29A-3D6B-D2E7-D885-B47FCDE2EAC8}"/>
              </a:ext>
            </a:extLst>
          </p:cNvPr>
          <p:cNvSpPr/>
          <p:nvPr/>
        </p:nvSpPr>
        <p:spPr>
          <a:xfrm>
            <a:off x="3959770" y="3904734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Group 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2DBA64-E14C-630C-A57A-C9C3C59DF3DC}"/>
              </a:ext>
            </a:extLst>
          </p:cNvPr>
          <p:cNvSpPr txBox="1"/>
          <p:nvPr/>
        </p:nvSpPr>
        <p:spPr>
          <a:xfrm>
            <a:off x="2595512" y="4333588"/>
            <a:ext cx="7667493" cy="1778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202035508  </a:t>
            </a:r>
            <a:r>
              <a:rPr lang="en-US" altLang="ko-KR" sz="15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KimSongeon</a:t>
            </a:r>
            <a:endParaRPr lang="en-US" altLang="ko-KR" sz="15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r">
              <a:lnSpc>
                <a:spcPct val="150000"/>
              </a:lnSpc>
              <a:defRPr/>
            </a:pPr>
            <a:r>
              <a: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202135733 </a:t>
            </a:r>
            <a:r>
              <a:rPr lang="en-US" altLang="ko-KR" sz="15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KimSeoyuong</a:t>
            </a:r>
            <a:endParaRPr lang="en-US" altLang="ko-KR" sz="15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r">
              <a:lnSpc>
                <a:spcPct val="150000"/>
              </a:lnSpc>
              <a:defRPr/>
            </a:pPr>
            <a:r>
              <a: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202235002    </a:t>
            </a:r>
            <a:r>
              <a:rPr lang="en-US" altLang="ko-KR" sz="15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KangGwion</a:t>
            </a:r>
            <a:endParaRPr lang="en-US" altLang="ko-KR" sz="15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r">
              <a:lnSpc>
                <a:spcPct val="150000"/>
              </a:lnSpc>
              <a:defRPr/>
            </a:pPr>
            <a:r>
              <a: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202235040   </a:t>
            </a:r>
            <a:r>
              <a:rPr lang="en-US" altLang="ko-KR" sz="15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ParkGunwoo</a:t>
            </a:r>
            <a:endParaRPr lang="en-US" altLang="ko-KR" sz="15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r">
              <a:lnSpc>
                <a:spcPct val="150000"/>
              </a:lnSpc>
              <a:defRPr/>
            </a:pPr>
            <a:r>
              <a: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202235122  </a:t>
            </a:r>
            <a:r>
              <a:rPr lang="en-US" altLang="ko-KR" sz="15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JungEunseop</a:t>
            </a:r>
            <a:r>
              <a: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1129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52CDA6A-0CAD-07E3-825C-934589C1F90C}"/>
              </a:ext>
            </a:extLst>
          </p:cNvPr>
          <p:cNvSpPr/>
          <p:nvPr/>
        </p:nvSpPr>
        <p:spPr>
          <a:xfrm>
            <a:off x="1242060" y="426721"/>
            <a:ext cx="6226302" cy="4495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>
              <a:tabLst>
                <a:tab pos="1524000" algn="l"/>
                <a:tab pos="2419350" algn="l"/>
              </a:tabLst>
              <a:defRPr/>
            </a:pPr>
            <a:r>
              <a:rPr lang="en-US" altLang="ko-KR" sz="2400" b="1" i="1" kern="0" dirty="0">
                <a:ln w="15875">
                  <a:noFill/>
                </a:ln>
                <a:solidFill>
                  <a:srgbClr val="489BFB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Demo</a:t>
            </a:r>
            <a:endParaRPr lang="ko-KR" altLang="en-US" sz="2000" dirty="0">
              <a:solidFill>
                <a:prstClr val="white">
                  <a:lumMod val="65000"/>
                </a:prstClr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E55591-3998-456E-B0EB-5B800E5AD6D1}"/>
              </a:ext>
            </a:extLst>
          </p:cNvPr>
          <p:cNvGrpSpPr/>
          <p:nvPr/>
        </p:nvGrpSpPr>
        <p:grpSpPr>
          <a:xfrm>
            <a:off x="7044500" y="476250"/>
            <a:ext cx="346234" cy="346234"/>
            <a:chOff x="3379542" y="471487"/>
            <a:chExt cx="192333" cy="1923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D8D9BD1-BBC7-8D01-57D9-F2DA8D27D125}"/>
                </a:ext>
              </a:extLst>
            </p:cNvPr>
            <p:cNvSpPr/>
            <p:nvPr/>
          </p:nvSpPr>
          <p:spPr>
            <a:xfrm>
              <a:off x="3379542" y="471487"/>
              <a:ext cx="192333" cy="192333"/>
            </a:xfrm>
            <a:prstGeom prst="ellipse">
              <a:avLst/>
            </a:prstGeom>
            <a:solidFill>
              <a:srgbClr val="489BFB"/>
            </a:solidFill>
            <a:ln w="28575" cmpd="dbl">
              <a:solidFill>
                <a:srgbClr val="489BFB"/>
              </a:solidFill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C127B3D4-C008-26CA-09EE-5D5430022B13}"/>
                </a:ext>
              </a:extLst>
            </p:cNvPr>
            <p:cNvSpPr/>
            <p:nvPr/>
          </p:nvSpPr>
          <p:spPr>
            <a:xfrm>
              <a:off x="3415976" y="513504"/>
              <a:ext cx="109755" cy="108004"/>
            </a:xfrm>
            <a:custGeom>
              <a:avLst/>
              <a:gdLst>
                <a:gd name="connsiteX0" fmla="*/ 128587 w 337165"/>
                <a:gd name="connsiteY0" fmla="*/ 35720 h 331788"/>
                <a:gd name="connsiteX1" fmla="*/ 35719 w 337165"/>
                <a:gd name="connsiteY1" fmla="*/ 128588 h 331788"/>
                <a:gd name="connsiteX2" fmla="*/ 128587 w 337165"/>
                <a:gd name="connsiteY2" fmla="*/ 221456 h 331788"/>
                <a:gd name="connsiteX3" fmla="*/ 221455 w 337165"/>
                <a:gd name="connsiteY3" fmla="*/ 128588 h 331788"/>
                <a:gd name="connsiteX4" fmla="*/ 128587 w 337165"/>
                <a:gd name="connsiteY4" fmla="*/ 35720 h 331788"/>
                <a:gd name="connsiteX5" fmla="*/ 128588 w 337165"/>
                <a:gd name="connsiteY5" fmla="*/ 0 h 331788"/>
                <a:gd name="connsiteX6" fmla="*/ 257176 w 337165"/>
                <a:gd name="connsiteY6" fmla="*/ 128588 h 331788"/>
                <a:gd name="connsiteX7" fmla="*/ 247071 w 337165"/>
                <a:gd name="connsiteY7" fmla="*/ 178640 h 331788"/>
                <a:gd name="connsiteX8" fmla="*/ 234445 w 337165"/>
                <a:gd name="connsiteY8" fmla="*/ 197368 h 331788"/>
                <a:gd name="connsiteX9" fmla="*/ 235519 w 337165"/>
                <a:gd name="connsiteY9" fmla="*/ 197813 h 331788"/>
                <a:gd name="connsiteX10" fmla="*/ 330470 w 337165"/>
                <a:gd name="connsiteY10" fmla="*/ 292765 h 331788"/>
                <a:gd name="connsiteX11" fmla="*/ 330470 w 337165"/>
                <a:gd name="connsiteY11" fmla="*/ 325094 h 331788"/>
                <a:gd name="connsiteX12" fmla="*/ 330470 w 337165"/>
                <a:gd name="connsiteY12" fmla="*/ 325092 h 331788"/>
                <a:gd name="connsiteX13" fmla="*/ 298141 w 337165"/>
                <a:gd name="connsiteY13" fmla="*/ 325092 h 331788"/>
                <a:gd name="connsiteX14" fmla="*/ 203415 w 337165"/>
                <a:gd name="connsiteY14" fmla="*/ 230367 h 331788"/>
                <a:gd name="connsiteX15" fmla="*/ 178640 w 337165"/>
                <a:gd name="connsiteY15" fmla="*/ 247071 h 331788"/>
                <a:gd name="connsiteX16" fmla="*/ 128588 w 337165"/>
                <a:gd name="connsiteY16" fmla="*/ 257176 h 331788"/>
                <a:gd name="connsiteX17" fmla="*/ 0 w 337165"/>
                <a:gd name="connsiteY17" fmla="*/ 128588 h 331788"/>
                <a:gd name="connsiteX18" fmla="*/ 128588 w 337165"/>
                <a:gd name="connsiteY18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165" h="331788">
                  <a:moveTo>
                    <a:pt x="128587" y="35720"/>
                  </a:moveTo>
                  <a:cubicBezTo>
                    <a:pt x="77297" y="35720"/>
                    <a:pt x="35719" y="77298"/>
                    <a:pt x="35719" y="128588"/>
                  </a:cubicBezTo>
                  <a:cubicBezTo>
                    <a:pt x="35719" y="179878"/>
                    <a:pt x="77297" y="221456"/>
                    <a:pt x="128587" y="221456"/>
                  </a:cubicBezTo>
                  <a:cubicBezTo>
                    <a:pt x="179877" y="221456"/>
                    <a:pt x="221455" y="179878"/>
                    <a:pt x="221455" y="128588"/>
                  </a:cubicBezTo>
                  <a:cubicBezTo>
                    <a:pt x="221455" y="77298"/>
                    <a:pt x="179877" y="35720"/>
                    <a:pt x="128587" y="35720"/>
                  </a:cubicBezTo>
                  <a:close/>
                  <a:moveTo>
                    <a:pt x="128588" y="0"/>
                  </a:moveTo>
                  <a:cubicBezTo>
                    <a:pt x="199605" y="0"/>
                    <a:pt x="257176" y="57571"/>
                    <a:pt x="257176" y="128588"/>
                  </a:cubicBezTo>
                  <a:cubicBezTo>
                    <a:pt x="257176" y="146342"/>
                    <a:pt x="253578" y="163256"/>
                    <a:pt x="247071" y="178640"/>
                  </a:cubicBezTo>
                  <a:lnTo>
                    <a:pt x="234445" y="197368"/>
                  </a:lnTo>
                  <a:lnTo>
                    <a:pt x="235519" y="197813"/>
                  </a:lnTo>
                  <a:cubicBezTo>
                    <a:pt x="267170" y="229463"/>
                    <a:pt x="298820" y="261115"/>
                    <a:pt x="330470" y="292765"/>
                  </a:cubicBezTo>
                  <a:cubicBezTo>
                    <a:pt x="339397" y="301692"/>
                    <a:pt x="339397" y="316167"/>
                    <a:pt x="330470" y="325094"/>
                  </a:cubicBezTo>
                  <a:lnTo>
                    <a:pt x="330470" y="325092"/>
                  </a:lnTo>
                  <a:cubicBezTo>
                    <a:pt x="321542" y="334020"/>
                    <a:pt x="307068" y="334020"/>
                    <a:pt x="298141" y="325092"/>
                  </a:cubicBezTo>
                  <a:lnTo>
                    <a:pt x="203415" y="230367"/>
                  </a:lnTo>
                  <a:lnTo>
                    <a:pt x="178640" y="247071"/>
                  </a:lnTo>
                  <a:cubicBezTo>
                    <a:pt x="163256" y="253578"/>
                    <a:pt x="146343" y="257176"/>
                    <a:pt x="128588" y="257176"/>
                  </a:cubicBezTo>
                  <a:cubicBezTo>
                    <a:pt x="57571" y="257176"/>
                    <a:pt x="0" y="199605"/>
                    <a:pt x="0" y="128588"/>
                  </a:cubicBezTo>
                  <a:cubicBezTo>
                    <a:pt x="0" y="57571"/>
                    <a:pt x="57571" y="0"/>
                    <a:pt x="1285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40DFE72-CCCF-F5E5-4467-3D20040BE219}"/>
              </a:ext>
            </a:extLst>
          </p:cNvPr>
          <p:cNvSpPr/>
          <p:nvPr/>
        </p:nvSpPr>
        <p:spPr>
          <a:xfrm>
            <a:off x="468285" y="426721"/>
            <a:ext cx="674715" cy="449580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600" i="1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05</a:t>
            </a:r>
            <a:endParaRPr lang="ko-KR" altLang="en-US" sz="1600" i="1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7AB8CFA5-08CD-B09A-EB26-7EB21E08C9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2562" y="1065278"/>
            <a:ext cx="9446875" cy="531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50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1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52CDA6A-0CAD-07E3-825C-934589C1F90C}"/>
              </a:ext>
            </a:extLst>
          </p:cNvPr>
          <p:cNvSpPr/>
          <p:nvPr/>
        </p:nvSpPr>
        <p:spPr>
          <a:xfrm>
            <a:off x="1242060" y="426721"/>
            <a:ext cx="6226302" cy="4495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kumimoji="0" lang="en-US" altLang="ko-KR" sz="2400" b="1" i="1" u="none" strike="noStrike" kern="0" cap="none" spc="0" normalizeH="0" baseline="0" noProof="0" dirty="0">
                <a:ln w="15875">
                  <a:noFill/>
                </a:ln>
                <a:solidFill>
                  <a:srgbClr val="489BFB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Demo of</a:t>
            </a:r>
            <a:r>
              <a:rPr lang="ko-KR" altLang="en-US" sz="2400" b="1" i="1" kern="0" dirty="0">
                <a:ln w="15875">
                  <a:noFill/>
                </a:ln>
                <a:solidFill>
                  <a:srgbClr val="489BFB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sz="2400" b="1" i="1" kern="0" dirty="0">
                <a:ln w="15875">
                  <a:noFill/>
                </a:ln>
                <a:solidFill>
                  <a:srgbClr val="489BFB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GitHub Link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E55591-3998-456E-B0EB-5B800E5AD6D1}"/>
              </a:ext>
            </a:extLst>
          </p:cNvPr>
          <p:cNvGrpSpPr/>
          <p:nvPr/>
        </p:nvGrpSpPr>
        <p:grpSpPr>
          <a:xfrm>
            <a:off x="7044500" y="476250"/>
            <a:ext cx="346234" cy="346234"/>
            <a:chOff x="3379542" y="471487"/>
            <a:chExt cx="192333" cy="1923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D8D9BD1-BBC7-8D01-57D9-F2DA8D27D125}"/>
                </a:ext>
              </a:extLst>
            </p:cNvPr>
            <p:cNvSpPr/>
            <p:nvPr/>
          </p:nvSpPr>
          <p:spPr>
            <a:xfrm>
              <a:off x="3379542" y="471487"/>
              <a:ext cx="192333" cy="192333"/>
            </a:xfrm>
            <a:prstGeom prst="ellipse">
              <a:avLst/>
            </a:prstGeom>
            <a:solidFill>
              <a:srgbClr val="489BFB"/>
            </a:solidFill>
            <a:ln w="28575" cmpd="dbl">
              <a:solidFill>
                <a:srgbClr val="489BFB"/>
              </a:solidFill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C127B3D4-C008-26CA-09EE-5D5430022B13}"/>
                </a:ext>
              </a:extLst>
            </p:cNvPr>
            <p:cNvSpPr/>
            <p:nvPr/>
          </p:nvSpPr>
          <p:spPr>
            <a:xfrm>
              <a:off x="3415976" y="513504"/>
              <a:ext cx="109755" cy="108004"/>
            </a:xfrm>
            <a:custGeom>
              <a:avLst/>
              <a:gdLst>
                <a:gd name="connsiteX0" fmla="*/ 128587 w 337165"/>
                <a:gd name="connsiteY0" fmla="*/ 35720 h 331788"/>
                <a:gd name="connsiteX1" fmla="*/ 35719 w 337165"/>
                <a:gd name="connsiteY1" fmla="*/ 128588 h 331788"/>
                <a:gd name="connsiteX2" fmla="*/ 128587 w 337165"/>
                <a:gd name="connsiteY2" fmla="*/ 221456 h 331788"/>
                <a:gd name="connsiteX3" fmla="*/ 221455 w 337165"/>
                <a:gd name="connsiteY3" fmla="*/ 128588 h 331788"/>
                <a:gd name="connsiteX4" fmla="*/ 128587 w 337165"/>
                <a:gd name="connsiteY4" fmla="*/ 35720 h 331788"/>
                <a:gd name="connsiteX5" fmla="*/ 128588 w 337165"/>
                <a:gd name="connsiteY5" fmla="*/ 0 h 331788"/>
                <a:gd name="connsiteX6" fmla="*/ 257176 w 337165"/>
                <a:gd name="connsiteY6" fmla="*/ 128588 h 331788"/>
                <a:gd name="connsiteX7" fmla="*/ 247071 w 337165"/>
                <a:gd name="connsiteY7" fmla="*/ 178640 h 331788"/>
                <a:gd name="connsiteX8" fmla="*/ 234445 w 337165"/>
                <a:gd name="connsiteY8" fmla="*/ 197368 h 331788"/>
                <a:gd name="connsiteX9" fmla="*/ 235519 w 337165"/>
                <a:gd name="connsiteY9" fmla="*/ 197813 h 331788"/>
                <a:gd name="connsiteX10" fmla="*/ 330470 w 337165"/>
                <a:gd name="connsiteY10" fmla="*/ 292765 h 331788"/>
                <a:gd name="connsiteX11" fmla="*/ 330470 w 337165"/>
                <a:gd name="connsiteY11" fmla="*/ 325094 h 331788"/>
                <a:gd name="connsiteX12" fmla="*/ 330470 w 337165"/>
                <a:gd name="connsiteY12" fmla="*/ 325092 h 331788"/>
                <a:gd name="connsiteX13" fmla="*/ 298141 w 337165"/>
                <a:gd name="connsiteY13" fmla="*/ 325092 h 331788"/>
                <a:gd name="connsiteX14" fmla="*/ 203415 w 337165"/>
                <a:gd name="connsiteY14" fmla="*/ 230367 h 331788"/>
                <a:gd name="connsiteX15" fmla="*/ 178640 w 337165"/>
                <a:gd name="connsiteY15" fmla="*/ 247071 h 331788"/>
                <a:gd name="connsiteX16" fmla="*/ 128588 w 337165"/>
                <a:gd name="connsiteY16" fmla="*/ 257176 h 331788"/>
                <a:gd name="connsiteX17" fmla="*/ 0 w 337165"/>
                <a:gd name="connsiteY17" fmla="*/ 128588 h 331788"/>
                <a:gd name="connsiteX18" fmla="*/ 128588 w 337165"/>
                <a:gd name="connsiteY18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165" h="331788">
                  <a:moveTo>
                    <a:pt x="128587" y="35720"/>
                  </a:moveTo>
                  <a:cubicBezTo>
                    <a:pt x="77297" y="35720"/>
                    <a:pt x="35719" y="77298"/>
                    <a:pt x="35719" y="128588"/>
                  </a:cubicBezTo>
                  <a:cubicBezTo>
                    <a:pt x="35719" y="179878"/>
                    <a:pt x="77297" y="221456"/>
                    <a:pt x="128587" y="221456"/>
                  </a:cubicBezTo>
                  <a:cubicBezTo>
                    <a:pt x="179877" y="221456"/>
                    <a:pt x="221455" y="179878"/>
                    <a:pt x="221455" y="128588"/>
                  </a:cubicBezTo>
                  <a:cubicBezTo>
                    <a:pt x="221455" y="77298"/>
                    <a:pt x="179877" y="35720"/>
                    <a:pt x="128587" y="35720"/>
                  </a:cubicBezTo>
                  <a:close/>
                  <a:moveTo>
                    <a:pt x="128588" y="0"/>
                  </a:moveTo>
                  <a:cubicBezTo>
                    <a:pt x="199605" y="0"/>
                    <a:pt x="257176" y="57571"/>
                    <a:pt x="257176" y="128588"/>
                  </a:cubicBezTo>
                  <a:cubicBezTo>
                    <a:pt x="257176" y="146342"/>
                    <a:pt x="253578" y="163256"/>
                    <a:pt x="247071" y="178640"/>
                  </a:cubicBezTo>
                  <a:lnTo>
                    <a:pt x="234445" y="197368"/>
                  </a:lnTo>
                  <a:lnTo>
                    <a:pt x="235519" y="197813"/>
                  </a:lnTo>
                  <a:cubicBezTo>
                    <a:pt x="267170" y="229463"/>
                    <a:pt x="298820" y="261115"/>
                    <a:pt x="330470" y="292765"/>
                  </a:cubicBezTo>
                  <a:cubicBezTo>
                    <a:pt x="339397" y="301692"/>
                    <a:pt x="339397" y="316167"/>
                    <a:pt x="330470" y="325094"/>
                  </a:cubicBezTo>
                  <a:lnTo>
                    <a:pt x="330470" y="325092"/>
                  </a:lnTo>
                  <a:cubicBezTo>
                    <a:pt x="321542" y="334020"/>
                    <a:pt x="307068" y="334020"/>
                    <a:pt x="298141" y="325092"/>
                  </a:cubicBezTo>
                  <a:lnTo>
                    <a:pt x="203415" y="230367"/>
                  </a:lnTo>
                  <a:lnTo>
                    <a:pt x="178640" y="247071"/>
                  </a:lnTo>
                  <a:cubicBezTo>
                    <a:pt x="163256" y="253578"/>
                    <a:pt x="146343" y="257176"/>
                    <a:pt x="128588" y="257176"/>
                  </a:cubicBezTo>
                  <a:cubicBezTo>
                    <a:pt x="57571" y="257176"/>
                    <a:pt x="0" y="199605"/>
                    <a:pt x="0" y="128588"/>
                  </a:cubicBezTo>
                  <a:cubicBezTo>
                    <a:pt x="0" y="57571"/>
                    <a:pt x="57571" y="0"/>
                    <a:pt x="1285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40DFE72-CCCF-F5E5-4467-3D20040BE219}"/>
              </a:ext>
            </a:extLst>
          </p:cNvPr>
          <p:cNvSpPr/>
          <p:nvPr/>
        </p:nvSpPr>
        <p:spPr>
          <a:xfrm>
            <a:off x="468285" y="426721"/>
            <a:ext cx="674715" cy="449580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05</a:t>
            </a:r>
            <a:endParaRPr kumimoji="0" lang="ko-KR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2" name="Google Shape;3873;p119">
            <a:extLst>
              <a:ext uri="{FF2B5EF4-FFF2-40B4-BE49-F238E27FC236}">
                <a16:creationId xmlns:a16="http://schemas.microsoft.com/office/drawing/2014/main" id="{CAD3009F-F912-C22F-D7BB-6B4C9807C772}"/>
              </a:ext>
            </a:extLst>
          </p:cNvPr>
          <p:cNvPicPr preferRelativeResize="0"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3" r="19695"/>
          <a:stretch/>
        </p:blipFill>
        <p:spPr>
          <a:xfrm>
            <a:off x="6866848" y="2314962"/>
            <a:ext cx="4194442" cy="25737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3875;p119">
            <a:extLst>
              <a:ext uri="{FF2B5EF4-FFF2-40B4-BE49-F238E27FC236}">
                <a16:creationId xmlns:a16="http://schemas.microsoft.com/office/drawing/2014/main" id="{C62851D1-FD80-D928-CDEC-E5F6B782AEA2}"/>
              </a:ext>
            </a:extLst>
          </p:cNvPr>
          <p:cNvGrpSpPr/>
          <p:nvPr/>
        </p:nvGrpSpPr>
        <p:grpSpPr>
          <a:xfrm>
            <a:off x="6433415" y="2184126"/>
            <a:ext cx="5029032" cy="3366048"/>
            <a:chOff x="2630550" y="2250138"/>
            <a:chExt cx="3321000" cy="2208312"/>
          </a:xfrm>
        </p:grpSpPr>
        <p:grpSp>
          <p:nvGrpSpPr>
            <p:cNvPr id="4" name="Google Shape;3876;p119">
              <a:extLst>
                <a:ext uri="{FF2B5EF4-FFF2-40B4-BE49-F238E27FC236}">
                  <a16:creationId xmlns:a16="http://schemas.microsoft.com/office/drawing/2014/main" id="{89B02B59-6879-5B94-8E26-F619DD4E6674}"/>
                </a:ext>
              </a:extLst>
            </p:cNvPr>
            <p:cNvGrpSpPr/>
            <p:nvPr/>
          </p:nvGrpSpPr>
          <p:grpSpPr>
            <a:xfrm>
              <a:off x="2818995" y="2250138"/>
              <a:ext cx="2957309" cy="1860169"/>
              <a:chOff x="4667758" y="1259158"/>
              <a:chExt cx="4118242" cy="2590404"/>
            </a:xfrm>
          </p:grpSpPr>
          <p:sp>
            <p:nvSpPr>
              <p:cNvPr id="17" name="Google Shape;3877;p119">
                <a:extLst>
                  <a:ext uri="{FF2B5EF4-FFF2-40B4-BE49-F238E27FC236}">
                    <a16:creationId xmlns:a16="http://schemas.microsoft.com/office/drawing/2014/main" id="{443842C8-9890-CEA4-E674-96432E45C56C}"/>
                  </a:ext>
                </a:extLst>
              </p:cNvPr>
              <p:cNvSpPr/>
              <p:nvPr/>
            </p:nvSpPr>
            <p:spPr>
              <a:xfrm>
                <a:off x="4667758" y="1259158"/>
                <a:ext cx="4118242" cy="2590404"/>
              </a:xfrm>
              <a:custGeom>
                <a:avLst/>
                <a:gdLst/>
                <a:ahLst/>
                <a:cxnLst/>
                <a:rect l="l" t="t" r="r" b="b"/>
                <a:pathLst>
                  <a:path w="33746" h="21384" extrusionOk="0">
                    <a:moveTo>
                      <a:pt x="32548" y="1021"/>
                    </a:moveTo>
                    <a:lnTo>
                      <a:pt x="32548" y="20362"/>
                    </a:lnTo>
                    <a:lnTo>
                      <a:pt x="1197" y="20362"/>
                    </a:lnTo>
                    <a:lnTo>
                      <a:pt x="1197" y="1021"/>
                    </a:lnTo>
                    <a:close/>
                    <a:moveTo>
                      <a:pt x="477" y="0"/>
                    </a:moveTo>
                    <a:cubicBezTo>
                      <a:pt x="210" y="0"/>
                      <a:pt x="0" y="209"/>
                      <a:pt x="0" y="477"/>
                    </a:cubicBezTo>
                    <a:lnTo>
                      <a:pt x="0" y="20906"/>
                    </a:lnTo>
                    <a:cubicBezTo>
                      <a:pt x="0" y="21174"/>
                      <a:pt x="218" y="21384"/>
                      <a:pt x="477" y="21384"/>
                    </a:cubicBezTo>
                    <a:lnTo>
                      <a:pt x="33268" y="21384"/>
                    </a:lnTo>
                    <a:cubicBezTo>
                      <a:pt x="33536" y="21384"/>
                      <a:pt x="33745" y="21166"/>
                      <a:pt x="33745" y="20906"/>
                    </a:cubicBezTo>
                    <a:lnTo>
                      <a:pt x="33745" y="477"/>
                    </a:lnTo>
                    <a:cubicBezTo>
                      <a:pt x="33745" y="209"/>
                      <a:pt x="33536" y="0"/>
                      <a:pt x="332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" name="Google Shape;3878;p119">
                <a:extLst>
                  <a:ext uri="{FF2B5EF4-FFF2-40B4-BE49-F238E27FC236}">
                    <a16:creationId xmlns:a16="http://schemas.microsoft.com/office/drawing/2014/main" id="{9C95F9A4-667A-4E4C-805A-33B591EE4570}"/>
                  </a:ext>
                </a:extLst>
              </p:cNvPr>
              <p:cNvGrpSpPr/>
              <p:nvPr/>
            </p:nvGrpSpPr>
            <p:grpSpPr>
              <a:xfrm>
                <a:off x="6572650" y="3771725"/>
                <a:ext cx="304550" cy="36600"/>
                <a:chOff x="6504075" y="3773750"/>
                <a:chExt cx="304550" cy="36600"/>
              </a:xfrm>
            </p:grpSpPr>
            <p:sp>
              <p:nvSpPr>
                <p:cNvPr id="19" name="Google Shape;3879;p119">
                  <a:extLst>
                    <a:ext uri="{FF2B5EF4-FFF2-40B4-BE49-F238E27FC236}">
                      <a16:creationId xmlns:a16="http://schemas.microsoft.com/office/drawing/2014/main" id="{F40E400C-CCE1-616D-516C-8C4B9EAC53D2}"/>
                    </a:ext>
                  </a:extLst>
                </p:cNvPr>
                <p:cNvSpPr/>
                <p:nvPr/>
              </p:nvSpPr>
              <p:spPr>
                <a:xfrm>
                  <a:off x="6504075" y="3773750"/>
                  <a:ext cx="36600" cy="36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3880;p119">
                  <a:extLst>
                    <a:ext uri="{FF2B5EF4-FFF2-40B4-BE49-F238E27FC236}">
                      <a16:creationId xmlns:a16="http://schemas.microsoft.com/office/drawing/2014/main" id="{25AC3E14-4476-4F06-F196-420FA230DCB4}"/>
                    </a:ext>
                  </a:extLst>
                </p:cNvPr>
                <p:cNvSpPr/>
                <p:nvPr/>
              </p:nvSpPr>
              <p:spPr>
                <a:xfrm>
                  <a:off x="6638050" y="3773750"/>
                  <a:ext cx="36600" cy="36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3881;p119">
                  <a:extLst>
                    <a:ext uri="{FF2B5EF4-FFF2-40B4-BE49-F238E27FC236}">
                      <a16:creationId xmlns:a16="http://schemas.microsoft.com/office/drawing/2014/main" id="{A0AF7010-71C7-DF6A-1425-20C9EA4356AD}"/>
                    </a:ext>
                  </a:extLst>
                </p:cNvPr>
                <p:cNvSpPr/>
                <p:nvPr/>
              </p:nvSpPr>
              <p:spPr>
                <a:xfrm>
                  <a:off x="6772025" y="3773750"/>
                  <a:ext cx="36600" cy="36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" name="Google Shape;3882;p119">
              <a:extLst>
                <a:ext uri="{FF2B5EF4-FFF2-40B4-BE49-F238E27FC236}">
                  <a16:creationId xmlns:a16="http://schemas.microsoft.com/office/drawing/2014/main" id="{D41A56E3-7F5B-B043-55C4-A458C3AE825B}"/>
                </a:ext>
              </a:extLst>
            </p:cNvPr>
            <p:cNvGrpSpPr/>
            <p:nvPr/>
          </p:nvGrpSpPr>
          <p:grpSpPr>
            <a:xfrm>
              <a:off x="2630550" y="4141250"/>
              <a:ext cx="3321000" cy="317200"/>
              <a:chOff x="2630550" y="4157925"/>
              <a:chExt cx="3321000" cy="317200"/>
            </a:xfrm>
          </p:grpSpPr>
          <p:grpSp>
            <p:nvGrpSpPr>
              <p:cNvPr id="6" name="Google Shape;3883;p119">
                <a:extLst>
                  <a:ext uri="{FF2B5EF4-FFF2-40B4-BE49-F238E27FC236}">
                    <a16:creationId xmlns:a16="http://schemas.microsoft.com/office/drawing/2014/main" id="{CB4342D6-4761-E3B0-E4EF-EB40AAADD94B}"/>
                  </a:ext>
                </a:extLst>
              </p:cNvPr>
              <p:cNvGrpSpPr/>
              <p:nvPr/>
            </p:nvGrpSpPr>
            <p:grpSpPr>
              <a:xfrm>
                <a:off x="2640137" y="4157925"/>
                <a:ext cx="3303126" cy="190200"/>
                <a:chOff x="2527300" y="4102950"/>
                <a:chExt cx="3529735" cy="190200"/>
              </a:xfrm>
            </p:grpSpPr>
            <p:sp>
              <p:nvSpPr>
                <p:cNvPr id="14" name="Google Shape;3884;p119">
                  <a:extLst>
                    <a:ext uri="{FF2B5EF4-FFF2-40B4-BE49-F238E27FC236}">
                      <a16:creationId xmlns:a16="http://schemas.microsoft.com/office/drawing/2014/main" id="{3DE562DC-5B1D-F2BF-B251-3D17772D9FA4}"/>
                    </a:ext>
                  </a:extLst>
                </p:cNvPr>
                <p:cNvSpPr/>
                <p:nvPr/>
              </p:nvSpPr>
              <p:spPr>
                <a:xfrm>
                  <a:off x="2674150" y="4102950"/>
                  <a:ext cx="3248100" cy="1902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accent5"/>
                </a:solidFill>
                <a:ln w="2857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3885;p119">
                  <a:extLst>
                    <a:ext uri="{FF2B5EF4-FFF2-40B4-BE49-F238E27FC236}">
                      <a16:creationId xmlns:a16="http://schemas.microsoft.com/office/drawing/2014/main" id="{B313A71D-2DD4-971B-2CE8-39C7F8A3334B}"/>
                    </a:ext>
                  </a:extLst>
                </p:cNvPr>
                <p:cNvSpPr/>
                <p:nvPr/>
              </p:nvSpPr>
              <p:spPr>
                <a:xfrm>
                  <a:off x="2527300" y="4102950"/>
                  <a:ext cx="438300" cy="190200"/>
                </a:xfrm>
                <a:prstGeom prst="parallelogram">
                  <a:avLst>
                    <a:gd name="adj" fmla="val 90142"/>
                  </a:avLst>
                </a:prstGeom>
                <a:solidFill>
                  <a:schemeClr val="accent5"/>
                </a:solidFill>
                <a:ln w="2857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3886;p119">
                  <a:extLst>
                    <a:ext uri="{FF2B5EF4-FFF2-40B4-BE49-F238E27FC236}">
                      <a16:creationId xmlns:a16="http://schemas.microsoft.com/office/drawing/2014/main" id="{1CCB1564-2A58-A370-57F5-EDB07DA5402D}"/>
                    </a:ext>
                  </a:extLst>
                </p:cNvPr>
                <p:cNvSpPr/>
                <p:nvPr/>
              </p:nvSpPr>
              <p:spPr>
                <a:xfrm flipH="1">
                  <a:off x="5618735" y="4102950"/>
                  <a:ext cx="438300" cy="190200"/>
                </a:xfrm>
                <a:prstGeom prst="parallelogram">
                  <a:avLst>
                    <a:gd name="adj" fmla="val 90142"/>
                  </a:avLst>
                </a:prstGeom>
                <a:solidFill>
                  <a:schemeClr val="accent5"/>
                </a:solidFill>
                <a:ln w="2857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" name="Google Shape;3887;p119">
                <a:extLst>
                  <a:ext uri="{FF2B5EF4-FFF2-40B4-BE49-F238E27FC236}">
                    <a16:creationId xmlns:a16="http://schemas.microsoft.com/office/drawing/2014/main" id="{A064D7CF-2A36-E19D-14EF-6305A089000E}"/>
                  </a:ext>
                </a:extLst>
              </p:cNvPr>
              <p:cNvSpPr/>
              <p:nvPr/>
            </p:nvSpPr>
            <p:spPr>
              <a:xfrm rot="10800000" flipH="1">
                <a:off x="2630550" y="4362925"/>
                <a:ext cx="3321000" cy="112200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chemeClr val="accent5"/>
              </a:solidFill>
              <a:ln w="2857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61BC5805-0FDE-2E41-72C2-FEB181BAA548}"/>
              </a:ext>
            </a:extLst>
          </p:cNvPr>
          <p:cNvSpPr txBox="1"/>
          <p:nvPr/>
        </p:nvSpPr>
        <p:spPr>
          <a:xfrm>
            <a:off x="756015" y="3682484"/>
            <a:ext cx="582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3"/>
              </a:rPr>
              <a:t>https://github.com/yourkik/DBTeamProject-Twitter-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0656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52CDA6A-0CAD-07E3-825C-934589C1F90C}"/>
              </a:ext>
            </a:extLst>
          </p:cNvPr>
          <p:cNvSpPr/>
          <p:nvPr/>
        </p:nvSpPr>
        <p:spPr>
          <a:xfrm>
            <a:off x="1242060" y="426721"/>
            <a:ext cx="6226302" cy="4495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>
              <a:tabLst>
                <a:tab pos="1524000" algn="l"/>
                <a:tab pos="2419350" algn="l"/>
              </a:tabLst>
              <a:defRPr/>
            </a:pPr>
            <a:r>
              <a:rPr lang="en-US" altLang="ko-KR" sz="2400" b="1" i="1" kern="0" dirty="0">
                <a:ln w="15875">
                  <a:noFill/>
                </a:ln>
                <a:solidFill>
                  <a:srgbClr val="489BFB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Demo Video URL</a:t>
            </a:r>
            <a:endParaRPr lang="ko-KR" altLang="en-US" sz="2000" dirty="0">
              <a:solidFill>
                <a:prstClr val="white">
                  <a:lumMod val="65000"/>
                </a:prstClr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E55591-3998-456E-B0EB-5B800E5AD6D1}"/>
              </a:ext>
            </a:extLst>
          </p:cNvPr>
          <p:cNvGrpSpPr/>
          <p:nvPr/>
        </p:nvGrpSpPr>
        <p:grpSpPr>
          <a:xfrm>
            <a:off x="7044500" y="476250"/>
            <a:ext cx="346234" cy="346234"/>
            <a:chOff x="3379542" y="471487"/>
            <a:chExt cx="192333" cy="1923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D8D9BD1-BBC7-8D01-57D9-F2DA8D27D125}"/>
                </a:ext>
              </a:extLst>
            </p:cNvPr>
            <p:cNvSpPr/>
            <p:nvPr/>
          </p:nvSpPr>
          <p:spPr>
            <a:xfrm>
              <a:off x="3379542" y="471487"/>
              <a:ext cx="192333" cy="192333"/>
            </a:xfrm>
            <a:prstGeom prst="ellipse">
              <a:avLst/>
            </a:prstGeom>
            <a:solidFill>
              <a:srgbClr val="489BFB"/>
            </a:solidFill>
            <a:ln w="28575" cmpd="dbl">
              <a:solidFill>
                <a:srgbClr val="489BFB"/>
              </a:solidFill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C127B3D4-C008-26CA-09EE-5D5430022B13}"/>
                </a:ext>
              </a:extLst>
            </p:cNvPr>
            <p:cNvSpPr/>
            <p:nvPr/>
          </p:nvSpPr>
          <p:spPr>
            <a:xfrm>
              <a:off x="3415976" y="513504"/>
              <a:ext cx="109755" cy="108004"/>
            </a:xfrm>
            <a:custGeom>
              <a:avLst/>
              <a:gdLst>
                <a:gd name="connsiteX0" fmla="*/ 128587 w 337165"/>
                <a:gd name="connsiteY0" fmla="*/ 35720 h 331788"/>
                <a:gd name="connsiteX1" fmla="*/ 35719 w 337165"/>
                <a:gd name="connsiteY1" fmla="*/ 128588 h 331788"/>
                <a:gd name="connsiteX2" fmla="*/ 128587 w 337165"/>
                <a:gd name="connsiteY2" fmla="*/ 221456 h 331788"/>
                <a:gd name="connsiteX3" fmla="*/ 221455 w 337165"/>
                <a:gd name="connsiteY3" fmla="*/ 128588 h 331788"/>
                <a:gd name="connsiteX4" fmla="*/ 128587 w 337165"/>
                <a:gd name="connsiteY4" fmla="*/ 35720 h 331788"/>
                <a:gd name="connsiteX5" fmla="*/ 128588 w 337165"/>
                <a:gd name="connsiteY5" fmla="*/ 0 h 331788"/>
                <a:gd name="connsiteX6" fmla="*/ 257176 w 337165"/>
                <a:gd name="connsiteY6" fmla="*/ 128588 h 331788"/>
                <a:gd name="connsiteX7" fmla="*/ 247071 w 337165"/>
                <a:gd name="connsiteY7" fmla="*/ 178640 h 331788"/>
                <a:gd name="connsiteX8" fmla="*/ 234445 w 337165"/>
                <a:gd name="connsiteY8" fmla="*/ 197368 h 331788"/>
                <a:gd name="connsiteX9" fmla="*/ 235519 w 337165"/>
                <a:gd name="connsiteY9" fmla="*/ 197813 h 331788"/>
                <a:gd name="connsiteX10" fmla="*/ 330470 w 337165"/>
                <a:gd name="connsiteY10" fmla="*/ 292765 h 331788"/>
                <a:gd name="connsiteX11" fmla="*/ 330470 w 337165"/>
                <a:gd name="connsiteY11" fmla="*/ 325094 h 331788"/>
                <a:gd name="connsiteX12" fmla="*/ 330470 w 337165"/>
                <a:gd name="connsiteY12" fmla="*/ 325092 h 331788"/>
                <a:gd name="connsiteX13" fmla="*/ 298141 w 337165"/>
                <a:gd name="connsiteY13" fmla="*/ 325092 h 331788"/>
                <a:gd name="connsiteX14" fmla="*/ 203415 w 337165"/>
                <a:gd name="connsiteY14" fmla="*/ 230367 h 331788"/>
                <a:gd name="connsiteX15" fmla="*/ 178640 w 337165"/>
                <a:gd name="connsiteY15" fmla="*/ 247071 h 331788"/>
                <a:gd name="connsiteX16" fmla="*/ 128588 w 337165"/>
                <a:gd name="connsiteY16" fmla="*/ 257176 h 331788"/>
                <a:gd name="connsiteX17" fmla="*/ 0 w 337165"/>
                <a:gd name="connsiteY17" fmla="*/ 128588 h 331788"/>
                <a:gd name="connsiteX18" fmla="*/ 128588 w 337165"/>
                <a:gd name="connsiteY18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165" h="331788">
                  <a:moveTo>
                    <a:pt x="128587" y="35720"/>
                  </a:moveTo>
                  <a:cubicBezTo>
                    <a:pt x="77297" y="35720"/>
                    <a:pt x="35719" y="77298"/>
                    <a:pt x="35719" y="128588"/>
                  </a:cubicBezTo>
                  <a:cubicBezTo>
                    <a:pt x="35719" y="179878"/>
                    <a:pt x="77297" y="221456"/>
                    <a:pt x="128587" y="221456"/>
                  </a:cubicBezTo>
                  <a:cubicBezTo>
                    <a:pt x="179877" y="221456"/>
                    <a:pt x="221455" y="179878"/>
                    <a:pt x="221455" y="128588"/>
                  </a:cubicBezTo>
                  <a:cubicBezTo>
                    <a:pt x="221455" y="77298"/>
                    <a:pt x="179877" y="35720"/>
                    <a:pt x="128587" y="35720"/>
                  </a:cubicBezTo>
                  <a:close/>
                  <a:moveTo>
                    <a:pt x="128588" y="0"/>
                  </a:moveTo>
                  <a:cubicBezTo>
                    <a:pt x="199605" y="0"/>
                    <a:pt x="257176" y="57571"/>
                    <a:pt x="257176" y="128588"/>
                  </a:cubicBezTo>
                  <a:cubicBezTo>
                    <a:pt x="257176" y="146342"/>
                    <a:pt x="253578" y="163256"/>
                    <a:pt x="247071" y="178640"/>
                  </a:cubicBezTo>
                  <a:lnTo>
                    <a:pt x="234445" y="197368"/>
                  </a:lnTo>
                  <a:lnTo>
                    <a:pt x="235519" y="197813"/>
                  </a:lnTo>
                  <a:cubicBezTo>
                    <a:pt x="267170" y="229463"/>
                    <a:pt x="298820" y="261115"/>
                    <a:pt x="330470" y="292765"/>
                  </a:cubicBezTo>
                  <a:cubicBezTo>
                    <a:pt x="339397" y="301692"/>
                    <a:pt x="339397" y="316167"/>
                    <a:pt x="330470" y="325094"/>
                  </a:cubicBezTo>
                  <a:lnTo>
                    <a:pt x="330470" y="325092"/>
                  </a:lnTo>
                  <a:cubicBezTo>
                    <a:pt x="321542" y="334020"/>
                    <a:pt x="307068" y="334020"/>
                    <a:pt x="298141" y="325092"/>
                  </a:cubicBezTo>
                  <a:lnTo>
                    <a:pt x="203415" y="230367"/>
                  </a:lnTo>
                  <a:lnTo>
                    <a:pt x="178640" y="247071"/>
                  </a:lnTo>
                  <a:cubicBezTo>
                    <a:pt x="163256" y="253578"/>
                    <a:pt x="146343" y="257176"/>
                    <a:pt x="128588" y="257176"/>
                  </a:cubicBezTo>
                  <a:cubicBezTo>
                    <a:pt x="57571" y="257176"/>
                    <a:pt x="0" y="199605"/>
                    <a:pt x="0" y="128588"/>
                  </a:cubicBezTo>
                  <a:cubicBezTo>
                    <a:pt x="0" y="57571"/>
                    <a:pt x="57571" y="0"/>
                    <a:pt x="1285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40DFE72-CCCF-F5E5-4467-3D20040BE219}"/>
              </a:ext>
            </a:extLst>
          </p:cNvPr>
          <p:cNvSpPr/>
          <p:nvPr/>
        </p:nvSpPr>
        <p:spPr>
          <a:xfrm>
            <a:off x="468285" y="426721"/>
            <a:ext cx="674715" cy="449580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600" i="1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06</a:t>
            </a:r>
            <a:endParaRPr lang="ko-KR" altLang="en-US" sz="1600" i="1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CBB779-C59C-6C1A-89B9-36F432DC7994}"/>
              </a:ext>
            </a:extLst>
          </p:cNvPr>
          <p:cNvSpPr txBox="1"/>
          <p:nvPr/>
        </p:nvSpPr>
        <p:spPr>
          <a:xfrm>
            <a:off x="756015" y="3682484"/>
            <a:ext cx="582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hlinkClick r:id="rId2"/>
              </a:rPr>
              <a:t>https://youtu.be/pC-DybxK-Qo</a:t>
            </a:r>
            <a:endParaRPr lang="ko-KR" altLang="en-US" dirty="0"/>
          </a:p>
        </p:txBody>
      </p:sp>
      <p:pic>
        <p:nvPicPr>
          <p:cNvPr id="3" name="Google Shape;3873;p119">
            <a:extLst>
              <a:ext uri="{FF2B5EF4-FFF2-40B4-BE49-F238E27FC236}">
                <a16:creationId xmlns:a16="http://schemas.microsoft.com/office/drawing/2014/main" id="{357368B4-7D41-5108-C4F3-978BD896DA07}"/>
              </a:ext>
            </a:extLst>
          </p:cNvPr>
          <p:cNvPicPr preferRelativeResize="0"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71" b="16544"/>
          <a:stretch/>
        </p:blipFill>
        <p:spPr>
          <a:xfrm>
            <a:off x="6858579" y="2282457"/>
            <a:ext cx="4194442" cy="26518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Google Shape;3875;p119">
            <a:extLst>
              <a:ext uri="{FF2B5EF4-FFF2-40B4-BE49-F238E27FC236}">
                <a16:creationId xmlns:a16="http://schemas.microsoft.com/office/drawing/2014/main" id="{4B6409AD-58AA-FF5F-4BD2-21DF08BF825A}"/>
              </a:ext>
            </a:extLst>
          </p:cNvPr>
          <p:cNvGrpSpPr/>
          <p:nvPr/>
        </p:nvGrpSpPr>
        <p:grpSpPr>
          <a:xfrm>
            <a:off x="6433415" y="2184126"/>
            <a:ext cx="5029032" cy="3366048"/>
            <a:chOff x="2630550" y="2250138"/>
            <a:chExt cx="3321000" cy="2208312"/>
          </a:xfrm>
        </p:grpSpPr>
        <p:grpSp>
          <p:nvGrpSpPr>
            <p:cNvPr id="5" name="Google Shape;3876;p119">
              <a:extLst>
                <a:ext uri="{FF2B5EF4-FFF2-40B4-BE49-F238E27FC236}">
                  <a16:creationId xmlns:a16="http://schemas.microsoft.com/office/drawing/2014/main" id="{EB46A178-2F6F-641D-9682-7258E80F9865}"/>
                </a:ext>
              </a:extLst>
            </p:cNvPr>
            <p:cNvGrpSpPr/>
            <p:nvPr/>
          </p:nvGrpSpPr>
          <p:grpSpPr>
            <a:xfrm>
              <a:off x="2818995" y="2250138"/>
              <a:ext cx="2957309" cy="1860169"/>
              <a:chOff x="4667758" y="1259158"/>
              <a:chExt cx="4118242" cy="2590404"/>
            </a:xfrm>
          </p:grpSpPr>
          <p:sp>
            <p:nvSpPr>
              <p:cNvPr id="18" name="Google Shape;3877;p119">
                <a:extLst>
                  <a:ext uri="{FF2B5EF4-FFF2-40B4-BE49-F238E27FC236}">
                    <a16:creationId xmlns:a16="http://schemas.microsoft.com/office/drawing/2014/main" id="{88C63D75-CAC8-AD0D-DA0B-4B5A03E14EDB}"/>
                  </a:ext>
                </a:extLst>
              </p:cNvPr>
              <p:cNvSpPr/>
              <p:nvPr/>
            </p:nvSpPr>
            <p:spPr>
              <a:xfrm>
                <a:off x="4667758" y="1259158"/>
                <a:ext cx="4118242" cy="2590404"/>
              </a:xfrm>
              <a:custGeom>
                <a:avLst/>
                <a:gdLst/>
                <a:ahLst/>
                <a:cxnLst/>
                <a:rect l="l" t="t" r="r" b="b"/>
                <a:pathLst>
                  <a:path w="33746" h="21384" extrusionOk="0">
                    <a:moveTo>
                      <a:pt x="32548" y="1021"/>
                    </a:moveTo>
                    <a:lnTo>
                      <a:pt x="32548" y="20362"/>
                    </a:lnTo>
                    <a:lnTo>
                      <a:pt x="1197" y="20362"/>
                    </a:lnTo>
                    <a:lnTo>
                      <a:pt x="1197" y="1021"/>
                    </a:lnTo>
                    <a:close/>
                    <a:moveTo>
                      <a:pt x="477" y="0"/>
                    </a:moveTo>
                    <a:cubicBezTo>
                      <a:pt x="210" y="0"/>
                      <a:pt x="0" y="209"/>
                      <a:pt x="0" y="477"/>
                    </a:cubicBezTo>
                    <a:lnTo>
                      <a:pt x="0" y="20906"/>
                    </a:lnTo>
                    <a:cubicBezTo>
                      <a:pt x="0" y="21174"/>
                      <a:pt x="218" y="21384"/>
                      <a:pt x="477" y="21384"/>
                    </a:cubicBezTo>
                    <a:lnTo>
                      <a:pt x="33268" y="21384"/>
                    </a:lnTo>
                    <a:cubicBezTo>
                      <a:pt x="33536" y="21384"/>
                      <a:pt x="33745" y="21166"/>
                      <a:pt x="33745" y="20906"/>
                    </a:cubicBezTo>
                    <a:lnTo>
                      <a:pt x="33745" y="477"/>
                    </a:lnTo>
                    <a:cubicBezTo>
                      <a:pt x="33745" y="209"/>
                      <a:pt x="33536" y="0"/>
                      <a:pt x="332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" name="Google Shape;3878;p119">
                <a:extLst>
                  <a:ext uri="{FF2B5EF4-FFF2-40B4-BE49-F238E27FC236}">
                    <a16:creationId xmlns:a16="http://schemas.microsoft.com/office/drawing/2014/main" id="{5C4EC1F1-D4F7-5D59-D874-2A7F29F50C95}"/>
                  </a:ext>
                </a:extLst>
              </p:cNvPr>
              <p:cNvGrpSpPr/>
              <p:nvPr/>
            </p:nvGrpSpPr>
            <p:grpSpPr>
              <a:xfrm>
                <a:off x="6572650" y="3771725"/>
                <a:ext cx="304550" cy="36600"/>
                <a:chOff x="6504075" y="3773750"/>
                <a:chExt cx="304550" cy="36600"/>
              </a:xfrm>
            </p:grpSpPr>
            <p:sp>
              <p:nvSpPr>
                <p:cNvPr id="20" name="Google Shape;3879;p119">
                  <a:extLst>
                    <a:ext uri="{FF2B5EF4-FFF2-40B4-BE49-F238E27FC236}">
                      <a16:creationId xmlns:a16="http://schemas.microsoft.com/office/drawing/2014/main" id="{426A9C2D-37F8-2457-BFAE-6D709EA7BE58}"/>
                    </a:ext>
                  </a:extLst>
                </p:cNvPr>
                <p:cNvSpPr/>
                <p:nvPr/>
              </p:nvSpPr>
              <p:spPr>
                <a:xfrm>
                  <a:off x="6504075" y="3773750"/>
                  <a:ext cx="36600" cy="36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3880;p119">
                  <a:extLst>
                    <a:ext uri="{FF2B5EF4-FFF2-40B4-BE49-F238E27FC236}">
                      <a16:creationId xmlns:a16="http://schemas.microsoft.com/office/drawing/2014/main" id="{B6E805A5-6BE9-A0C1-17F0-B16A0C5EB004}"/>
                    </a:ext>
                  </a:extLst>
                </p:cNvPr>
                <p:cNvSpPr/>
                <p:nvPr/>
              </p:nvSpPr>
              <p:spPr>
                <a:xfrm>
                  <a:off x="6638050" y="3773750"/>
                  <a:ext cx="36600" cy="36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3881;p119">
                  <a:extLst>
                    <a:ext uri="{FF2B5EF4-FFF2-40B4-BE49-F238E27FC236}">
                      <a16:creationId xmlns:a16="http://schemas.microsoft.com/office/drawing/2014/main" id="{374C09BE-D03B-C0F6-40DE-09F15DF28C97}"/>
                    </a:ext>
                  </a:extLst>
                </p:cNvPr>
                <p:cNvSpPr/>
                <p:nvPr/>
              </p:nvSpPr>
              <p:spPr>
                <a:xfrm>
                  <a:off x="6772025" y="3773750"/>
                  <a:ext cx="36600" cy="36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" name="Google Shape;3882;p119">
              <a:extLst>
                <a:ext uri="{FF2B5EF4-FFF2-40B4-BE49-F238E27FC236}">
                  <a16:creationId xmlns:a16="http://schemas.microsoft.com/office/drawing/2014/main" id="{F5D7D94D-D7D8-5989-64A1-5155F5647588}"/>
                </a:ext>
              </a:extLst>
            </p:cNvPr>
            <p:cNvGrpSpPr/>
            <p:nvPr/>
          </p:nvGrpSpPr>
          <p:grpSpPr>
            <a:xfrm>
              <a:off x="2630550" y="4141250"/>
              <a:ext cx="3321000" cy="317200"/>
              <a:chOff x="2630550" y="4157925"/>
              <a:chExt cx="3321000" cy="317200"/>
            </a:xfrm>
          </p:grpSpPr>
          <p:grpSp>
            <p:nvGrpSpPr>
              <p:cNvPr id="7" name="Google Shape;3883;p119">
                <a:extLst>
                  <a:ext uri="{FF2B5EF4-FFF2-40B4-BE49-F238E27FC236}">
                    <a16:creationId xmlns:a16="http://schemas.microsoft.com/office/drawing/2014/main" id="{6695D64D-F257-A0F1-ADD2-334FBDBF6A50}"/>
                  </a:ext>
                </a:extLst>
              </p:cNvPr>
              <p:cNvGrpSpPr/>
              <p:nvPr/>
            </p:nvGrpSpPr>
            <p:grpSpPr>
              <a:xfrm>
                <a:off x="2640137" y="4157925"/>
                <a:ext cx="3303126" cy="190200"/>
                <a:chOff x="2527300" y="4102950"/>
                <a:chExt cx="3529735" cy="190200"/>
              </a:xfrm>
            </p:grpSpPr>
            <p:sp>
              <p:nvSpPr>
                <p:cNvPr id="15" name="Google Shape;3884;p119">
                  <a:extLst>
                    <a:ext uri="{FF2B5EF4-FFF2-40B4-BE49-F238E27FC236}">
                      <a16:creationId xmlns:a16="http://schemas.microsoft.com/office/drawing/2014/main" id="{691E3313-C546-BCF4-B05E-C533F836E3FA}"/>
                    </a:ext>
                  </a:extLst>
                </p:cNvPr>
                <p:cNvSpPr/>
                <p:nvPr/>
              </p:nvSpPr>
              <p:spPr>
                <a:xfrm>
                  <a:off x="2674150" y="4102950"/>
                  <a:ext cx="3248100" cy="1902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accent5"/>
                </a:solidFill>
                <a:ln w="2857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3885;p119">
                  <a:extLst>
                    <a:ext uri="{FF2B5EF4-FFF2-40B4-BE49-F238E27FC236}">
                      <a16:creationId xmlns:a16="http://schemas.microsoft.com/office/drawing/2014/main" id="{E108AE43-B281-4394-0C51-B391D0EBCBF0}"/>
                    </a:ext>
                  </a:extLst>
                </p:cNvPr>
                <p:cNvSpPr/>
                <p:nvPr/>
              </p:nvSpPr>
              <p:spPr>
                <a:xfrm>
                  <a:off x="2527300" y="4102950"/>
                  <a:ext cx="438300" cy="190200"/>
                </a:xfrm>
                <a:prstGeom prst="parallelogram">
                  <a:avLst>
                    <a:gd name="adj" fmla="val 90142"/>
                  </a:avLst>
                </a:prstGeom>
                <a:solidFill>
                  <a:schemeClr val="accent5"/>
                </a:solidFill>
                <a:ln w="2857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3886;p119">
                  <a:extLst>
                    <a:ext uri="{FF2B5EF4-FFF2-40B4-BE49-F238E27FC236}">
                      <a16:creationId xmlns:a16="http://schemas.microsoft.com/office/drawing/2014/main" id="{9D4A81EC-2E65-C731-A4C7-C877F239C92C}"/>
                    </a:ext>
                  </a:extLst>
                </p:cNvPr>
                <p:cNvSpPr/>
                <p:nvPr/>
              </p:nvSpPr>
              <p:spPr>
                <a:xfrm flipH="1">
                  <a:off x="5618735" y="4102950"/>
                  <a:ext cx="438300" cy="190200"/>
                </a:xfrm>
                <a:prstGeom prst="parallelogram">
                  <a:avLst>
                    <a:gd name="adj" fmla="val 90142"/>
                  </a:avLst>
                </a:prstGeom>
                <a:solidFill>
                  <a:schemeClr val="accent5"/>
                </a:solidFill>
                <a:ln w="2857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" name="Google Shape;3887;p119">
                <a:extLst>
                  <a:ext uri="{FF2B5EF4-FFF2-40B4-BE49-F238E27FC236}">
                    <a16:creationId xmlns:a16="http://schemas.microsoft.com/office/drawing/2014/main" id="{1A857510-49DD-364F-FFCC-C72B6538A06C}"/>
                  </a:ext>
                </a:extLst>
              </p:cNvPr>
              <p:cNvSpPr/>
              <p:nvPr/>
            </p:nvSpPr>
            <p:spPr>
              <a:xfrm rot="10800000" flipH="1">
                <a:off x="2630550" y="4362925"/>
                <a:ext cx="3321000" cy="112200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chemeClr val="accent5"/>
              </a:solidFill>
              <a:ln w="2857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7908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43A797-DBAF-C748-C5FD-663F34A264E6}"/>
              </a:ext>
            </a:extLst>
          </p:cNvPr>
          <p:cNvSpPr txBox="1"/>
          <p:nvPr/>
        </p:nvSpPr>
        <p:spPr>
          <a:xfrm>
            <a:off x="3879012" y="2921169"/>
            <a:ext cx="44339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/>
              <a:t>Thank You</a:t>
            </a:r>
            <a:endParaRPr lang="ko-KR" altLang="en-US" sz="60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1DA717-9E5A-C9B3-F47B-9B7A75004464}"/>
              </a:ext>
            </a:extLst>
          </p:cNvPr>
          <p:cNvSpPr txBox="1"/>
          <p:nvPr/>
        </p:nvSpPr>
        <p:spPr>
          <a:xfrm>
            <a:off x="3962400" y="3864634"/>
            <a:ext cx="3818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From Team4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6603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52CDA6A-0CAD-07E3-825C-934589C1F90C}"/>
              </a:ext>
            </a:extLst>
          </p:cNvPr>
          <p:cNvSpPr/>
          <p:nvPr/>
        </p:nvSpPr>
        <p:spPr>
          <a:xfrm>
            <a:off x="1242060" y="426721"/>
            <a:ext cx="6226302" cy="4495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>
              <a:tabLst>
                <a:tab pos="1524000" algn="l"/>
                <a:tab pos="2419350" algn="l"/>
              </a:tabLst>
              <a:defRPr/>
            </a:pPr>
            <a:r>
              <a:rPr lang="en-US" altLang="ko-KR" sz="2400" b="1" i="1" kern="0" dirty="0">
                <a:ln w="15875">
                  <a:noFill/>
                </a:ln>
                <a:solidFill>
                  <a:srgbClr val="489BFB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Contents</a:t>
            </a:r>
            <a:endParaRPr lang="ko-KR" altLang="en-US" sz="2000" dirty="0">
              <a:solidFill>
                <a:prstClr val="white">
                  <a:lumMod val="65000"/>
                </a:prstClr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E55591-3998-456E-B0EB-5B800E5AD6D1}"/>
              </a:ext>
            </a:extLst>
          </p:cNvPr>
          <p:cNvGrpSpPr/>
          <p:nvPr/>
        </p:nvGrpSpPr>
        <p:grpSpPr>
          <a:xfrm>
            <a:off x="7044500" y="476250"/>
            <a:ext cx="346234" cy="346234"/>
            <a:chOff x="3379542" y="471487"/>
            <a:chExt cx="192333" cy="1923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D8D9BD1-BBC7-8D01-57D9-F2DA8D27D125}"/>
                </a:ext>
              </a:extLst>
            </p:cNvPr>
            <p:cNvSpPr/>
            <p:nvPr/>
          </p:nvSpPr>
          <p:spPr>
            <a:xfrm>
              <a:off x="3379542" y="471487"/>
              <a:ext cx="192333" cy="192333"/>
            </a:xfrm>
            <a:prstGeom prst="ellipse">
              <a:avLst/>
            </a:prstGeom>
            <a:solidFill>
              <a:srgbClr val="489BFB"/>
            </a:solidFill>
            <a:ln w="28575" cmpd="dbl">
              <a:solidFill>
                <a:srgbClr val="489BFB"/>
              </a:solidFill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C127B3D4-C008-26CA-09EE-5D5430022B13}"/>
                </a:ext>
              </a:extLst>
            </p:cNvPr>
            <p:cNvSpPr/>
            <p:nvPr/>
          </p:nvSpPr>
          <p:spPr>
            <a:xfrm>
              <a:off x="3415976" y="513504"/>
              <a:ext cx="109755" cy="108004"/>
            </a:xfrm>
            <a:custGeom>
              <a:avLst/>
              <a:gdLst>
                <a:gd name="connsiteX0" fmla="*/ 128587 w 337165"/>
                <a:gd name="connsiteY0" fmla="*/ 35720 h 331788"/>
                <a:gd name="connsiteX1" fmla="*/ 35719 w 337165"/>
                <a:gd name="connsiteY1" fmla="*/ 128588 h 331788"/>
                <a:gd name="connsiteX2" fmla="*/ 128587 w 337165"/>
                <a:gd name="connsiteY2" fmla="*/ 221456 h 331788"/>
                <a:gd name="connsiteX3" fmla="*/ 221455 w 337165"/>
                <a:gd name="connsiteY3" fmla="*/ 128588 h 331788"/>
                <a:gd name="connsiteX4" fmla="*/ 128587 w 337165"/>
                <a:gd name="connsiteY4" fmla="*/ 35720 h 331788"/>
                <a:gd name="connsiteX5" fmla="*/ 128588 w 337165"/>
                <a:gd name="connsiteY5" fmla="*/ 0 h 331788"/>
                <a:gd name="connsiteX6" fmla="*/ 257176 w 337165"/>
                <a:gd name="connsiteY6" fmla="*/ 128588 h 331788"/>
                <a:gd name="connsiteX7" fmla="*/ 247071 w 337165"/>
                <a:gd name="connsiteY7" fmla="*/ 178640 h 331788"/>
                <a:gd name="connsiteX8" fmla="*/ 234445 w 337165"/>
                <a:gd name="connsiteY8" fmla="*/ 197368 h 331788"/>
                <a:gd name="connsiteX9" fmla="*/ 235519 w 337165"/>
                <a:gd name="connsiteY9" fmla="*/ 197813 h 331788"/>
                <a:gd name="connsiteX10" fmla="*/ 330470 w 337165"/>
                <a:gd name="connsiteY10" fmla="*/ 292765 h 331788"/>
                <a:gd name="connsiteX11" fmla="*/ 330470 w 337165"/>
                <a:gd name="connsiteY11" fmla="*/ 325094 h 331788"/>
                <a:gd name="connsiteX12" fmla="*/ 330470 w 337165"/>
                <a:gd name="connsiteY12" fmla="*/ 325092 h 331788"/>
                <a:gd name="connsiteX13" fmla="*/ 298141 w 337165"/>
                <a:gd name="connsiteY13" fmla="*/ 325092 h 331788"/>
                <a:gd name="connsiteX14" fmla="*/ 203415 w 337165"/>
                <a:gd name="connsiteY14" fmla="*/ 230367 h 331788"/>
                <a:gd name="connsiteX15" fmla="*/ 178640 w 337165"/>
                <a:gd name="connsiteY15" fmla="*/ 247071 h 331788"/>
                <a:gd name="connsiteX16" fmla="*/ 128588 w 337165"/>
                <a:gd name="connsiteY16" fmla="*/ 257176 h 331788"/>
                <a:gd name="connsiteX17" fmla="*/ 0 w 337165"/>
                <a:gd name="connsiteY17" fmla="*/ 128588 h 331788"/>
                <a:gd name="connsiteX18" fmla="*/ 128588 w 337165"/>
                <a:gd name="connsiteY18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165" h="331788">
                  <a:moveTo>
                    <a:pt x="128587" y="35720"/>
                  </a:moveTo>
                  <a:cubicBezTo>
                    <a:pt x="77297" y="35720"/>
                    <a:pt x="35719" y="77298"/>
                    <a:pt x="35719" y="128588"/>
                  </a:cubicBezTo>
                  <a:cubicBezTo>
                    <a:pt x="35719" y="179878"/>
                    <a:pt x="77297" y="221456"/>
                    <a:pt x="128587" y="221456"/>
                  </a:cubicBezTo>
                  <a:cubicBezTo>
                    <a:pt x="179877" y="221456"/>
                    <a:pt x="221455" y="179878"/>
                    <a:pt x="221455" y="128588"/>
                  </a:cubicBezTo>
                  <a:cubicBezTo>
                    <a:pt x="221455" y="77298"/>
                    <a:pt x="179877" y="35720"/>
                    <a:pt x="128587" y="35720"/>
                  </a:cubicBezTo>
                  <a:close/>
                  <a:moveTo>
                    <a:pt x="128588" y="0"/>
                  </a:moveTo>
                  <a:cubicBezTo>
                    <a:pt x="199605" y="0"/>
                    <a:pt x="257176" y="57571"/>
                    <a:pt x="257176" y="128588"/>
                  </a:cubicBezTo>
                  <a:cubicBezTo>
                    <a:pt x="257176" y="146342"/>
                    <a:pt x="253578" y="163256"/>
                    <a:pt x="247071" y="178640"/>
                  </a:cubicBezTo>
                  <a:lnTo>
                    <a:pt x="234445" y="197368"/>
                  </a:lnTo>
                  <a:lnTo>
                    <a:pt x="235519" y="197813"/>
                  </a:lnTo>
                  <a:cubicBezTo>
                    <a:pt x="267170" y="229463"/>
                    <a:pt x="298820" y="261115"/>
                    <a:pt x="330470" y="292765"/>
                  </a:cubicBezTo>
                  <a:cubicBezTo>
                    <a:pt x="339397" y="301692"/>
                    <a:pt x="339397" y="316167"/>
                    <a:pt x="330470" y="325094"/>
                  </a:cubicBezTo>
                  <a:lnTo>
                    <a:pt x="330470" y="325092"/>
                  </a:lnTo>
                  <a:cubicBezTo>
                    <a:pt x="321542" y="334020"/>
                    <a:pt x="307068" y="334020"/>
                    <a:pt x="298141" y="325092"/>
                  </a:cubicBezTo>
                  <a:lnTo>
                    <a:pt x="203415" y="230367"/>
                  </a:lnTo>
                  <a:lnTo>
                    <a:pt x="178640" y="247071"/>
                  </a:lnTo>
                  <a:cubicBezTo>
                    <a:pt x="163256" y="253578"/>
                    <a:pt x="146343" y="257176"/>
                    <a:pt x="128588" y="257176"/>
                  </a:cubicBezTo>
                  <a:cubicBezTo>
                    <a:pt x="57571" y="257176"/>
                    <a:pt x="0" y="199605"/>
                    <a:pt x="0" y="128588"/>
                  </a:cubicBezTo>
                  <a:cubicBezTo>
                    <a:pt x="0" y="57571"/>
                    <a:pt x="57571" y="0"/>
                    <a:pt x="1285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40DFE72-CCCF-F5E5-4467-3D20040BE219}"/>
              </a:ext>
            </a:extLst>
          </p:cNvPr>
          <p:cNvSpPr/>
          <p:nvPr/>
        </p:nvSpPr>
        <p:spPr>
          <a:xfrm>
            <a:off x="468285" y="426721"/>
            <a:ext cx="674715" cy="449580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600" i="1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01</a:t>
            </a:r>
            <a:endParaRPr lang="ko-KR" altLang="en-US" sz="1600" i="1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2DFC4072-8207-4697-A3C7-126F4EC6A0A1}"/>
              </a:ext>
            </a:extLst>
          </p:cNvPr>
          <p:cNvGrpSpPr/>
          <p:nvPr/>
        </p:nvGrpSpPr>
        <p:grpSpPr>
          <a:xfrm>
            <a:off x="1475760" y="2750432"/>
            <a:ext cx="2009869" cy="2009869"/>
            <a:chOff x="1910827" y="2549152"/>
            <a:chExt cx="2009869" cy="2009869"/>
          </a:xfrm>
        </p:grpSpPr>
        <p:sp>
          <p:nvSpPr>
            <p:cNvPr id="35" name="눈물 방울 34">
              <a:extLst>
                <a:ext uri="{FF2B5EF4-FFF2-40B4-BE49-F238E27FC236}">
                  <a16:creationId xmlns:a16="http://schemas.microsoft.com/office/drawing/2014/main" id="{339669BF-7A57-6104-A0CF-33520FB103FB}"/>
                </a:ext>
              </a:extLst>
            </p:cNvPr>
            <p:cNvSpPr/>
            <p:nvPr/>
          </p:nvSpPr>
          <p:spPr>
            <a:xfrm rot="2700000">
              <a:off x="1910827" y="2549152"/>
              <a:ext cx="2009869" cy="2009869"/>
            </a:xfrm>
            <a:prstGeom prst="teardrop">
              <a:avLst/>
            </a:prstGeom>
            <a:solidFill>
              <a:srgbClr val="D7EBFE"/>
            </a:solidFill>
            <a:ln>
              <a:noFill/>
            </a:ln>
            <a:effectLst>
              <a:outerShdw blurRad="139700" dist="38100" algn="l" rotWithShape="0">
                <a:srgbClr val="489BFB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sz="1600" dirty="0">
                <a:solidFill>
                  <a:prstClr val="white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FB4A5FFC-397F-9736-2D3F-DAEEF3BE7352}"/>
                </a:ext>
              </a:extLst>
            </p:cNvPr>
            <p:cNvSpPr/>
            <p:nvPr/>
          </p:nvSpPr>
          <p:spPr>
            <a:xfrm>
              <a:off x="2148461" y="2786786"/>
              <a:ext cx="1534599" cy="1534600"/>
            </a:xfrm>
            <a:prstGeom prst="ellipse">
              <a:avLst/>
            </a:prstGeom>
            <a:solidFill>
              <a:schemeClr val="bg1"/>
            </a:solidFill>
            <a:ln w="381000">
              <a:noFill/>
            </a:ln>
            <a:effectLst>
              <a:outerShdw blurRad="762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en-US" altLang="ko-KR" sz="1400" b="1" dirty="0">
                  <a:solidFill>
                    <a:srgbClr val="4E5D70"/>
                  </a:solidFill>
                </a:rPr>
                <a:t>DB Schema</a:t>
              </a:r>
            </a:p>
            <a:p>
              <a:pPr algn="ctr">
                <a:defRPr/>
              </a:pPr>
              <a:r>
                <a:rPr lang="en-US" altLang="ko-KR" sz="1400" b="1" dirty="0">
                  <a:solidFill>
                    <a:srgbClr val="4E5D70"/>
                  </a:solidFill>
                </a:rPr>
                <a:t>design</a:t>
              </a:r>
            </a:p>
          </p:txBody>
        </p:sp>
      </p:grpSp>
      <p:sp>
        <p:nvSpPr>
          <p:cNvPr id="37" name="타원 36">
            <a:extLst>
              <a:ext uri="{FF2B5EF4-FFF2-40B4-BE49-F238E27FC236}">
                <a16:creationId xmlns:a16="http://schemas.microsoft.com/office/drawing/2014/main" id="{82E262B1-658E-52C4-0844-8AFD20E9DD7A}"/>
              </a:ext>
            </a:extLst>
          </p:cNvPr>
          <p:cNvSpPr/>
          <p:nvPr/>
        </p:nvSpPr>
        <p:spPr>
          <a:xfrm>
            <a:off x="1667003" y="2941675"/>
            <a:ext cx="1627380" cy="1627381"/>
          </a:xfrm>
          <a:prstGeom prst="ellipse">
            <a:avLst/>
          </a:prstGeom>
          <a:noFill/>
          <a:ln w="158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600">
              <a:solidFill>
                <a:prstClr val="black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39DDC95-961D-211E-4F4C-050E860C2644}"/>
              </a:ext>
            </a:extLst>
          </p:cNvPr>
          <p:cNvGrpSpPr/>
          <p:nvPr/>
        </p:nvGrpSpPr>
        <p:grpSpPr>
          <a:xfrm>
            <a:off x="3413922" y="2750433"/>
            <a:ext cx="2009869" cy="2009869"/>
            <a:chOff x="3848989" y="2549153"/>
            <a:chExt cx="2009869" cy="2009869"/>
          </a:xfrm>
        </p:grpSpPr>
        <p:sp>
          <p:nvSpPr>
            <p:cNvPr id="32" name="눈물 방울 31">
              <a:extLst>
                <a:ext uri="{FF2B5EF4-FFF2-40B4-BE49-F238E27FC236}">
                  <a16:creationId xmlns:a16="http://schemas.microsoft.com/office/drawing/2014/main" id="{3E288950-F4CC-E2C3-A6B8-C29B3F53DDB5}"/>
                </a:ext>
              </a:extLst>
            </p:cNvPr>
            <p:cNvSpPr/>
            <p:nvPr/>
          </p:nvSpPr>
          <p:spPr>
            <a:xfrm rot="2700000">
              <a:off x="3848989" y="2549153"/>
              <a:ext cx="2009869" cy="2009869"/>
            </a:xfrm>
            <a:prstGeom prst="teardrop">
              <a:avLst/>
            </a:prstGeom>
            <a:solidFill>
              <a:srgbClr val="D7EBFE"/>
            </a:solidFill>
            <a:ln>
              <a:noFill/>
            </a:ln>
            <a:effectLst>
              <a:outerShdw blurRad="139700" dist="38100" algn="l" rotWithShape="0">
                <a:srgbClr val="489BFB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sz="1600" dirty="0">
                <a:solidFill>
                  <a:prstClr val="white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37A15343-4466-97AF-EECA-F3F8BDFC6495}"/>
                </a:ext>
              </a:extLst>
            </p:cNvPr>
            <p:cNvSpPr/>
            <p:nvPr/>
          </p:nvSpPr>
          <p:spPr>
            <a:xfrm>
              <a:off x="4086623" y="2786787"/>
              <a:ext cx="1534599" cy="1534600"/>
            </a:xfrm>
            <a:prstGeom prst="ellipse">
              <a:avLst/>
            </a:prstGeom>
            <a:solidFill>
              <a:schemeClr val="bg1"/>
            </a:solidFill>
            <a:ln w="381000">
              <a:noFill/>
            </a:ln>
            <a:effectLst>
              <a:outerShdw blurRad="762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en-US" altLang="ko-KR" sz="1400" b="1" dirty="0">
                  <a:solidFill>
                    <a:srgbClr val="4E5D70"/>
                  </a:solidFill>
                </a:rPr>
                <a:t>Normalization</a:t>
              </a:r>
            </a:p>
            <a:p>
              <a:pPr algn="ctr">
                <a:defRPr/>
              </a:pPr>
              <a:r>
                <a:rPr lang="en-US" altLang="ko-KR" sz="1400" b="1" dirty="0">
                  <a:solidFill>
                    <a:srgbClr val="4E5D70"/>
                  </a:solidFill>
                </a:rPr>
                <a:t>Process</a:t>
              </a:r>
            </a:p>
          </p:txBody>
        </p:sp>
      </p:grpSp>
      <p:sp>
        <p:nvSpPr>
          <p:cNvPr id="38" name="타원 37">
            <a:extLst>
              <a:ext uri="{FF2B5EF4-FFF2-40B4-BE49-F238E27FC236}">
                <a16:creationId xmlns:a16="http://schemas.microsoft.com/office/drawing/2014/main" id="{91C47318-716A-8A78-2447-791E6D6BF29F}"/>
              </a:ext>
            </a:extLst>
          </p:cNvPr>
          <p:cNvSpPr/>
          <p:nvPr/>
        </p:nvSpPr>
        <p:spPr>
          <a:xfrm>
            <a:off x="3605165" y="2941676"/>
            <a:ext cx="1627380" cy="1627381"/>
          </a:xfrm>
          <a:prstGeom prst="ellipse">
            <a:avLst/>
          </a:prstGeom>
          <a:noFill/>
          <a:ln w="158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600">
              <a:solidFill>
                <a:prstClr val="black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693459B-B4A3-6735-BD64-4A564960E858}"/>
              </a:ext>
            </a:extLst>
          </p:cNvPr>
          <p:cNvGrpSpPr/>
          <p:nvPr/>
        </p:nvGrpSpPr>
        <p:grpSpPr>
          <a:xfrm>
            <a:off x="5349864" y="2730818"/>
            <a:ext cx="2009869" cy="2009869"/>
            <a:chOff x="3848989" y="2549153"/>
            <a:chExt cx="2009869" cy="2009869"/>
          </a:xfrm>
        </p:grpSpPr>
        <p:sp>
          <p:nvSpPr>
            <p:cNvPr id="18" name="눈물 방울 17">
              <a:extLst>
                <a:ext uri="{FF2B5EF4-FFF2-40B4-BE49-F238E27FC236}">
                  <a16:creationId xmlns:a16="http://schemas.microsoft.com/office/drawing/2014/main" id="{604BFA64-8A98-3922-AC01-9D47D44CF3EB}"/>
                </a:ext>
              </a:extLst>
            </p:cNvPr>
            <p:cNvSpPr/>
            <p:nvPr/>
          </p:nvSpPr>
          <p:spPr>
            <a:xfrm rot="2700000">
              <a:off x="3848989" y="2549153"/>
              <a:ext cx="2009869" cy="2009869"/>
            </a:xfrm>
            <a:prstGeom prst="teardrop">
              <a:avLst/>
            </a:prstGeom>
            <a:solidFill>
              <a:srgbClr val="D7EBFE"/>
            </a:solidFill>
            <a:ln>
              <a:noFill/>
            </a:ln>
            <a:effectLst>
              <a:outerShdw blurRad="139700" dist="38100" algn="l" rotWithShape="0">
                <a:srgbClr val="489BFB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71667F2-046B-998F-2BDE-BA43E6A2EB47}"/>
                </a:ext>
              </a:extLst>
            </p:cNvPr>
            <p:cNvSpPr/>
            <p:nvPr/>
          </p:nvSpPr>
          <p:spPr>
            <a:xfrm>
              <a:off x="4086623" y="2786787"/>
              <a:ext cx="1534599" cy="1534600"/>
            </a:xfrm>
            <a:prstGeom prst="ellipse">
              <a:avLst/>
            </a:prstGeom>
            <a:solidFill>
              <a:schemeClr val="bg1"/>
            </a:solidFill>
            <a:ln w="381000">
              <a:noFill/>
            </a:ln>
            <a:effectLst>
              <a:outerShdw blurRad="762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en-US" altLang="ko-KR" sz="1400" b="1" dirty="0">
                  <a:solidFill>
                    <a:srgbClr val="4E5D70"/>
                  </a:solidFill>
                </a:rPr>
                <a:t>Final DB Schema</a:t>
              </a:r>
            </a:p>
          </p:txBody>
        </p:sp>
      </p:grpSp>
      <p:sp>
        <p:nvSpPr>
          <p:cNvPr id="39" name="타원 38">
            <a:extLst>
              <a:ext uri="{FF2B5EF4-FFF2-40B4-BE49-F238E27FC236}">
                <a16:creationId xmlns:a16="http://schemas.microsoft.com/office/drawing/2014/main" id="{F9E64FF6-7BC7-C7AA-701A-14195BE422C4}"/>
              </a:ext>
            </a:extLst>
          </p:cNvPr>
          <p:cNvSpPr/>
          <p:nvPr/>
        </p:nvSpPr>
        <p:spPr>
          <a:xfrm>
            <a:off x="5541107" y="2922061"/>
            <a:ext cx="1627380" cy="1627381"/>
          </a:xfrm>
          <a:prstGeom prst="ellipse">
            <a:avLst/>
          </a:prstGeom>
          <a:noFill/>
          <a:ln w="158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600">
              <a:solidFill>
                <a:prstClr val="black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674DCA4-51CA-C493-4D41-8E67577128A7}"/>
              </a:ext>
            </a:extLst>
          </p:cNvPr>
          <p:cNvGrpSpPr/>
          <p:nvPr/>
        </p:nvGrpSpPr>
        <p:grpSpPr>
          <a:xfrm>
            <a:off x="7702064" y="2777000"/>
            <a:ext cx="2009869" cy="2009869"/>
            <a:chOff x="3848989" y="2549153"/>
            <a:chExt cx="2009869" cy="2009869"/>
          </a:xfrm>
        </p:grpSpPr>
        <p:sp>
          <p:nvSpPr>
            <p:cNvPr id="4" name="눈물 방울 3">
              <a:extLst>
                <a:ext uri="{FF2B5EF4-FFF2-40B4-BE49-F238E27FC236}">
                  <a16:creationId xmlns:a16="http://schemas.microsoft.com/office/drawing/2014/main" id="{876B3D29-CB6A-06D4-892B-FFA259EF2D11}"/>
                </a:ext>
              </a:extLst>
            </p:cNvPr>
            <p:cNvSpPr/>
            <p:nvPr/>
          </p:nvSpPr>
          <p:spPr>
            <a:xfrm rot="2700000">
              <a:off x="3848989" y="2549153"/>
              <a:ext cx="2009869" cy="2009869"/>
            </a:xfrm>
            <a:prstGeom prst="teardrop">
              <a:avLst/>
            </a:prstGeom>
            <a:solidFill>
              <a:srgbClr val="489BFB"/>
            </a:solidFill>
            <a:ln>
              <a:noFill/>
            </a:ln>
            <a:effectLst>
              <a:outerShdw blurRad="139700" dist="38100" algn="l" rotWithShape="0">
                <a:srgbClr val="489BFB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7676B0F5-ABE6-018E-968E-2D59E35398CB}"/>
                </a:ext>
              </a:extLst>
            </p:cNvPr>
            <p:cNvSpPr/>
            <p:nvPr/>
          </p:nvSpPr>
          <p:spPr>
            <a:xfrm>
              <a:off x="4086623" y="2786787"/>
              <a:ext cx="1534599" cy="1534600"/>
            </a:xfrm>
            <a:prstGeom prst="ellipse">
              <a:avLst/>
            </a:prstGeom>
            <a:solidFill>
              <a:schemeClr val="bg1"/>
            </a:solidFill>
            <a:ln w="381000">
              <a:noFill/>
            </a:ln>
            <a:effectLst>
              <a:outerShdw blurRad="762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rtlCol="0" anchor="ctr"/>
            <a:lstStyle/>
            <a:p>
              <a:pPr algn="ctr">
                <a:lnSpc>
                  <a:spcPct val="150000"/>
                </a:lnSpc>
                <a:defRPr/>
              </a:pPr>
              <a:r>
                <a:rPr lang="en-US" altLang="ko-KR" b="1" dirty="0">
                  <a:solidFill>
                    <a:srgbClr val="4E5D70"/>
                  </a:solidFill>
                </a:rPr>
                <a:t>Demo</a:t>
              </a:r>
            </a:p>
          </p:txBody>
        </p:sp>
      </p:grpSp>
      <p:sp>
        <p:nvSpPr>
          <p:cNvPr id="41" name="타원 40">
            <a:extLst>
              <a:ext uri="{FF2B5EF4-FFF2-40B4-BE49-F238E27FC236}">
                <a16:creationId xmlns:a16="http://schemas.microsoft.com/office/drawing/2014/main" id="{3F4F5EA3-0FB0-2ED3-41C8-A399AC6A5A00}"/>
              </a:ext>
            </a:extLst>
          </p:cNvPr>
          <p:cNvSpPr/>
          <p:nvPr/>
        </p:nvSpPr>
        <p:spPr>
          <a:xfrm>
            <a:off x="7893307" y="2968243"/>
            <a:ext cx="1627380" cy="1627381"/>
          </a:xfrm>
          <a:prstGeom prst="ellipse">
            <a:avLst/>
          </a:prstGeom>
          <a:noFill/>
          <a:ln w="158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600">
              <a:solidFill>
                <a:prstClr val="black"/>
              </a:solidFill>
            </a:endParaRPr>
          </a:p>
        </p:txBody>
      </p:sp>
      <p:grpSp>
        <p:nvGrpSpPr>
          <p:cNvPr id="45" name="Group 14">
            <a:extLst>
              <a:ext uri="{FF2B5EF4-FFF2-40B4-BE49-F238E27FC236}">
                <a16:creationId xmlns:a16="http://schemas.microsoft.com/office/drawing/2014/main" id="{86F28C3D-6EB9-268C-2F81-8B5159A336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545600" y="3294908"/>
            <a:ext cx="317639" cy="269434"/>
            <a:chOff x="3669" y="3943"/>
            <a:chExt cx="626" cy="531"/>
          </a:xfrm>
          <a:solidFill>
            <a:srgbClr val="489BFB"/>
          </a:solidFill>
        </p:grpSpPr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047ABA68-E412-8E3D-9B86-56636B823B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9" y="3943"/>
              <a:ext cx="626" cy="531"/>
            </a:xfrm>
            <a:custGeom>
              <a:avLst/>
              <a:gdLst>
                <a:gd name="T0" fmla="*/ 1532 w 3756"/>
                <a:gd name="T1" fmla="*/ 2536 h 3186"/>
                <a:gd name="T2" fmla="*/ 1516 w 3756"/>
                <a:gd name="T3" fmla="*/ 2550 h 3186"/>
                <a:gd name="T4" fmla="*/ 1450 w 3756"/>
                <a:gd name="T5" fmla="*/ 2904 h 3186"/>
                <a:gd name="T6" fmla="*/ 1457 w 3756"/>
                <a:gd name="T7" fmla="*/ 2929 h 3186"/>
                <a:gd name="T8" fmla="*/ 1481 w 3756"/>
                <a:gd name="T9" fmla="*/ 2941 h 3186"/>
                <a:gd name="T10" fmla="*/ 2288 w 3756"/>
                <a:gd name="T11" fmla="*/ 2937 h 3186"/>
                <a:gd name="T12" fmla="*/ 2304 w 3756"/>
                <a:gd name="T13" fmla="*/ 2921 h 3186"/>
                <a:gd name="T14" fmla="*/ 2306 w 3756"/>
                <a:gd name="T15" fmla="*/ 2905 h 3186"/>
                <a:gd name="T16" fmla="*/ 2243 w 3756"/>
                <a:gd name="T17" fmla="*/ 2560 h 3186"/>
                <a:gd name="T18" fmla="*/ 2233 w 3756"/>
                <a:gd name="T19" fmla="*/ 2542 h 3186"/>
                <a:gd name="T20" fmla="*/ 2214 w 3756"/>
                <a:gd name="T21" fmla="*/ 2534 h 3186"/>
                <a:gd name="T22" fmla="*/ 585 w 3756"/>
                <a:gd name="T23" fmla="*/ 305 h 3186"/>
                <a:gd name="T24" fmla="*/ 560 w 3756"/>
                <a:gd name="T25" fmla="*/ 314 h 3186"/>
                <a:gd name="T26" fmla="*/ 544 w 3756"/>
                <a:gd name="T27" fmla="*/ 336 h 3186"/>
                <a:gd name="T28" fmla="*/ 542 w 3756"/>
                <a:gd name="T29" fmla="*/ 1890 h 3186"/>
                <a:gd name="T30" fmla="*/ 553 w 3756"/>
                <a:gd name="T31" fmla="*/ 1921 h 3186"/>
                <a:gd name="T32" fmla="*/ 3188 w 3756"/>
                <a:gd name="T33" fmla="*/ 1930 h 3186"/>
                <a:gd name="T34" fmla="*/ 3211 w 3756"/>
                <a:gd name="T35" fmla="*/ 1906 h 3186"/>
                <a:gd name="T36" fmla="*/ 3214 w 3756"/>
                <a:gd name="T37" fmla="*/ 350 h 3186"/>
                <a:gd name="T38" fmla="*/ 3206 w 3756"/>
                <a:gd name="T39" fmla="*/ 324 h 3186"/>
                <a:gd name="T40" fmla="*/ 3185 w 3756"/>
                <a:gd name="T41" fmla="*/ 308 h 3186"/>
                <a:gd name="T42" fmla="*/ 585 w 3756"/>
                <a:gd name="T43" fmla="*/ 305 h 3186"/>
                <a:gd name="T44" fmla="*/ 3170 w 3756"/>
                <a:gd name="T45" fmla="*/ 0 h 3186"/>
                <a:gd name="T46" fmla="*/ 3263 w 3756"/>
                <a:gd name="T47" fmla="*/ 13 h 3186"/>
                <a:gd name="T48" fmla="*/ 3346 w 3756"/>
                <a:gd name="T49" fmla="*/ 48 h 3186"/>
                <a:gd name="T50" fmla="*/ 3418 w 3756"/>
                <a:gd name="T51" fmla="*/ 103 h 3186"/>
                <a:gd name="T52" fmla="*/ 3473 w 3756"/>
                <a:gd name="T53" fmla="*/ 173 h 3186"/>
                <a:gd name="T54" fmla="*/ 3508 w 3756"/>
                <a:gd name="T55" fmla="*/ 256 h 3186"/>
                <a:gd name="T56" fmla="*/ 3520 w 3756"/>
                <a:gd name="T57" fmla="*/ 350 h 3186"/>
                <a:gd name="T58" fmla="*/ 3518 w 3756"/>
                <a:gd name="T59" fmla="*/ 1931 h 3186"/>
                <a:gd name="T60" fmla="*/ 3500 w 3756"/>
                <a:gd name="T61" fmla="*/ 2009 h 3186"/>
                <a:gd name="T62" fmla="*/ 3516 w 3756"/>
                <a:gd name="T63" fmla="*/ 2049 h 3186"/>
                <a:gd name="T64" fmla="*/ 3754 w 3756"/>
                <a:gd name="T65" fmla="*/ 3006 h 3186"/>
                <a:gd name="T66" fmla="*/ 3753 w 3756"/>
                <a:gd name="T67" fmla="*/ 3060 h 3186"/>
                <a:gd name="T68" fmla="*/ 3729 w 3756"/>
                <a:gd name="T69" fmla="*/ 3116 h 3186"/>
                <a:gd name="T70" fmla="*/ 3687 w 3756"/>
                <a:gd name="T71" fmla="*/ 3158 h 3186"/>
                <a:gd name="T72" fmla="*/ 3631 w 3756"/>
                <a:gd name="T73" fmla="*/ 3182 h 3186"/>
                <a:gd name="T74" fmla="*/ 157 w 3756"/>
                <a:gd name="T75" fmla="*/ 3186 h 3186"/>
                <a:gd name="T76" fmla="*/ 101 w 3756"/>
                <a:gd name="T77" fmla="*/ 3175 h 3186"/>
                <a:gd name="T78" fmla="*/ 52 w 3756"/>
                <a:gd name="T79" fmla="*/ 3146 h 3186"/>
                <a:gd name="T80" fmla="*/ 18 w 3756"/>
                <a:gd name="T81" fmla="*/ 3101 h 3186"/>
                <a:gd name="T82" fmla="*/ 1 w 3756"/>
                <a:gd name="T83" fmla="*/ 3047 h 3186"/>
                <a:gd name="T84" fmla="*/ 5 w 3756"/>
                <a:gd name="T85" fmla="*/ 2991 h 3186"/>
                <a:gd name="T86" fmla="*/ 247 w 3756"/>
                <a:gd name="T87" fmla="*/ 2028 h 3186"/>
                <a:gd name="T88" fmla="*/ 245 w 3756"/>
                <a:gd name="T89" fmla="*/ 1970 h 3186"/>
                <a:gd name="T90" fmla="*/ 236 w 3756"/>
                <a:gd name="T91" fmla="*/ 1890 h 3186"/>
                <a:gd name="T92" fmla="*/ 239 w 3756"/>
                <a:gd name="T93" fmla="*/ 302 h 3186"/>
                <a:gd name="T94" fmla="*/ 263 w 3756"/>
                <a:gd name="T95" fmla="*/ 214 h 3186"/>
                <a:gd name="T96" fmla="*/ 308 w 3756"/>
                <a:gd name="T97" fmla="*/ 136 h 3186"/>
                <a:gd name="T98" fmla="*/ 372 w 3756"/>
                <a:gd name="T99" fmla="*/ 73 h 3186"/>
                <a:gd name="T100" fmla="*/ 450 w 3756"/>
                <a:gd name="T101" fmla="*/ 27 h 3186"/>
                <a:gd name="T102" fmla="*/ 538 w 3756"/>
                <a:gd name="T103" fmla="*/ 3 h 3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56" h="3186">
                  <a:moveTo>
                    <a:pt x="1542" y="2534"/>
                  </a:moveTo>
                  <a:lnTo>
                    <a:pt x="1532" y="2536"/>
                  </a:lnTo>
                  <a:lnTo>
                    <a:pt x="1523" y="2542"/>
                  </a:lnTo>
                  <a:lnTo>
                    <a:pt x="1516" y="2550"/>
                  </a:lnTo>
                  <a:lnTo>
                    <a:pt x="1513" y="2560"/>
                  </a:lnTo>
                  <a:lnTo>
                    <a:pt x="1450" y="2904"/>
                  </a:lnTo>
                  <a:lnTo>
                    <a:pt x="1451" y="2917"/>
                  </a:lnTo>
                  <a:lnTo>
                    <a:pt x="1457" y="2929"/>
                  </a:lnTo>
                  <a:lnTo>
                    <a:pt x="1467" y="2937"/>
                  </a:lnTo>
                  <a:lnTo>
                    <a:pt x="1481" y="2941"/>
                  </a:lnTo>
                  <a:lnTo>
                    <a:pt x="2275" y="2941"/>
                  </a:lnTo>
                  <a:lnTo>
                    <a:pt x="2288" y="2937"/>
                  </a:lnTo>
                  <a:lnTo>
                    <a:pt x="2297" y="2932"/>
                  </a:lnTo>
                  <a:lnTo>
                    <a:pt x="2304" y="2921"/>
                  </a:lnTo>
                  <a:lnTo>
                    <a:pt x="2306" y="2909"/>
                  </a:lnTo>
                  <a:lnTo>
                    <a:pt x="2306" y="2905"/>
                  </a:lnTo>
                  <a:lnTo>
                    <a:pt x="2305" y="2901"/>
                  </a:lnTo>
                  <a:lnTo>
                    <a:pt x="2243" y="2560"/>
                  </a:lnTo>
                  <a:lnTo>
                    <a:pt x="2240" y="2550"/>
                  </a:lnTo>
                  <a:lnTo>
                    <a:pt x="2233" y="2542"/>
                  </a:lnTo>
                  <a:lnTo>
                    <a:pt x="2224" y="2536"/>
                  </a:lnTo>
                  <a:lnTo>
                    <a:pt x="2214" y="2534"/>
                  </a:lnTo>
                  <a:lnTo>
                    <a:pt x="1542" y="2534"/>
                  </a:lnTo>
                  <a:close/>
                  <a:moveTo>
                    <a:pt x="585" y="305"/>
                  </a:moveTo>
                  <a:lnTo>
                    <a:pt x="571" y="308"/>
                  </a:lnTo>
                  <a:lnTo>
                    <a:pt x="560" y="314"/>
                  </a:lnTo>
                  <a:lnTo>
                    <a:pt x="550" y="324"/>
                  </a:lnTo>
                  <a:lnTo>
                    <a:pt x="544" y="336"/>
                  </a:lnTo>
                  <a:lnTo>
                    <a:pt x="542" y="350"/>
                  </a:lnTo>
                  <a:lnTo>
                    <a:pt x="542" y="1890"/>
                  </a:lnTo>
                  <a:lnTo>
                    <a:pt x="544" y="1906"/>
                  </a:lnTo>
                  <a:lnTo>
                    <a:pt x="553" y="1921"/>
                  </a:lnTo>
                  <a:lnTo>
                    <a:pt x="567" y="1930"/>
                  </a:lnTo>
                  <a:lnTo>
                    <a:pt x="3188" y="1930"/>
                  </a:lnTo>
                  <a:lnTo>
                    <a:pt x="3202" y="1921"/>
                  </a:lnTo>
                  <a:lnTo>
                    <a:pt x="3211" y="1906"/>
                  </a:lnTo>
                  <a:lnTo>
                    <a:pt x="3214" y="1890"/>
                  </a:lnTo>
                  <a:lnTo>
                    <a:pt x="3214" y="350"/>
                  </a:lnTo>
                  <a:lnTo>
                    <a:pt x="3212" y="336"/>
                  </a:lnTo>
                  <a:lnTo>
                    <a:pt x="3206" y="324"/>
                  </a:lnTo>
                  <a:lnTo>
                    <a:pt x="3196" y="314"/>
                  </a:lnTo>
                  <a:lnTo>
                    <a:pt x="3185" y="308"/>
                  </a:lnTo>
                  <a:lnTo>
                    <a:pt x="3170" y="305"/>
                  </a:lnTo>
                  <a:lnTo>
                    <a:pt x="585" y="305"/>
                  </a:lnTo>
                  <a:close/>
                  <a:moveTo>
                    <a:pt x="585" y="0"/>
                  </a:moveTo>
                  <a:lnTo>
                    <a:pt x="3170" y="0"/>
                  </a:lnTo>
                  <a:lnTo>
                    <a:pt x="3218" y="3"/>
                  </a:lnTo>
                  <a:lnTo>
                    <a:pt x="3263" y="13"/>
                  </a:lnTo>
                  <a:lnTo>
                    <a:pt x="3306" y="27"/>
                  </a:lnTo>
                  <a:lnTo>
                    <a:pt x="3346" y="48"/>
                  </a:lnTo>
                  <a:lnTo>
                    <a:pt x="3384" y="73"/>
                  </a:lnTo>
                  <a:lnTo>
                    <a:pt x="3418" y="103"/>
                  </a:lnTo>
                  <a:lnTo>
                    <a:pt x="3448" y="136"/>
                  </a:lnTo>
                  <a:lnTo>
                    <a:pt x="3473" y="173"/>
                  </a:lnTo>
                  <a:lnTo>
                    <a:pt x="3493" y="214"/>
                  </a:lnTo>
                  <a:lnTo>
                    <a:pt x="3508" y="256"/>
                  </a:lnTo>
                  <a:lnTo>
                    <a:pt x="3517" y="302"/>
                  </a:lnTo>
                  <a:lnTo>
                    <a:pt x="3520" y="350"/>
                  </a:lnTo>
                  <a:lnTo>
                    <a:pt x="3520" y="1890"/>
                  </a:lnTo>
                  <a:lnTo>
                    <a:pt x="3518" y="1931"/>
                  </a:lnTo>
                  <a:lnTo>
                    <a:pt x="3510" y="1970"/>
                  </a:lnTo>
                  <a:lnTo>
                    <a:pt x="3500" y="2009"/>
                  </a:lnTo>
                  <a:lnTo>
                    <a:pt x="3509" y="2028"/>
                  </a:lnTo>
                  <a:lnTo>
                    <a:pt x="3516" y="2049"/>
                  </a:lnTo>
                  <a:lnTo>
                    <a:pt x="3749" y="2983"/>
                  </a:lnTo>
                  <a:lnTo>
                    <a:pt x="3754" y="3006"/>
                  </a:lnTo>
                  <a:lnTo>
                    <a:pt x="3756" y="3029"/>
                  </a:lnTo>
                  <a:lnTo>
                    <a:pt x="3753" y="3060"/>
                  </a:lnTo>
                  <a:lnTo>
                    <a:pt x="3743" y="3090"/>
                  </a:lnTo>
                  <a:lnTo>
                    <a:pt x="3729" y="3116"/>
                  </a:lnTo>
                  <a:lnTo>
                    <a:pt x="3710" y="3140"/>
                  </a:lnTo>
                  <a:lnTo>
                    <a:pt x="3687" y="3158"/>
                  </a:lnTo>
                  <a:lnTo>
                    <a:pt x="3660" y="3173"/>
                  </a:lnTo>
                  <a:lnTo>
                    <a:pt x="3631" y="3182"/>
                  </a:lnTo>
                  <a:lnTo>
                    <a:pt x="3599" y="3186"/>
                  </a:lnTo>
                  <a:lnTo>
                    <a:pt x="157" y="3186"/>
                  </a:lnTo>
                  <a:lnTo>
                    <a:pt x="129" y="3183"/>
                  </a:lnTo>
                  <a:lnTo>
                    <a:pt x="101" y="3175"/>
                  </a:lnTo>
                  <a:lnTo>
                    <a:pt x="75" y="3163"/>
                  </a:lnTo>
                  <a:lnTo>
                    <a:pt x="52" y="3146"/>
                  </a:lnTo>
                  <a:lnTo>
                    <a:pt x="33" y="3125"/>
                  </a:lnTo>
                  <a:lnTo>
                    <a:pt x="18" y="3101"/>
                  </a:lnTo>
                  <a:lnTo>
                    <a:pt x="7" y="3075"/>
                  </a:lnTo>
                  <a:lnTo>
                    <a:pt x="1" y="3047"/>
                  </a:lnTo>
                  <a:lnTo>
                    <a:pt x="0" y="3019"/>
                  </a:lnTo>
                  <a:lnTo>
                    <a:pt x="5" y="2991"/>
                  </a:lnTo>
                  <a:lnTo>
                    <a:pt x="240" y="2049"/>
                  </a:lnTo>
                  <a:lnTo>
                    <a:pt x="247" y="2028"/>
                  </a:lnTo>
                  <a:lnTo>
                    <a:pt x="256" y="2009"/>
                  </a:lnTo>
                  <a:lnTo>
                    <a:pt x="245" y="1970"/>
                  </a:lnTo>
                  <a:lnTo>
                    <a:pt x="238" y="1931"/>
                  </a:lnTo>
                  <a:lnTo>
                    <a:pt x="236" y="1890"/>
                  </a:lnTo>
                  <a:lnTo>
                    <a:pt x="236" y="350"/>
                  </a:lnTo>
                  <a:lnTo>
                    <a:pt x="239" y="302"/>
                  </a:lnTo>
                  <a:lnTo>
                    <a:pt x="248" y="256"/>
                  </a:lnTo>
                  <a:lnTo>
                    <a:pt x="263" y="214"/>
                  </a:lnTo>
                  <a:lnTo>
                    <a:pt x="283" y="173"/>
                  </a:lnTo>
                  <a:lnTo>
                    <a:pt x="308" y="136"/>
                  </a:lnTo>
                  <a:lnTo>
                    <a:pt x="338" y="103"/>
                  </a:lnTo>
                  <a:lnTo>
                    <a:pt x="372" y="73"/>
                  </a:lnTo>
                  <a:lnTo>
                    <a:pt x="409" y="48"/>
                  </a:lnTo>
                  <a:lnTo>
                    <a:pt x="450" y="27"/>
                  </a:lnTo>
                  <a:lnTo>
                    <a:pt x="493" y="13"/>
                  </a:lnTo>
                  <a:lnTo>
                    <a:pt x="538" y="3"/>
                  </a:lnTo>
                  <a:lnTo>
                    <a:pt x="5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47" name="Freeform 17">
              <a:extLst>
                <a:ext uri="{FF2B5EF4-FFF2-40B4-BE49-F238E27FC236}">
                  <a16:creationId xmlns:a16="http://schemas.microsoft.com/office/drawing/2014/main" id="{6B8B3EE3-79A0-BEEB-00B8-08DE9AEDA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8" y="4071"/>
              <a:ext cx="108" cy="109"/>
            </a:xfrm>
            <a:custGeom>
              <a:avLst/>
              <a:gdLst>
                <a:gd name="T0" fmla="*/ 49 w 654"/>
                <a:gd name="T1" fmla="*/ 0 h 654"/>
                <a:gd name="T2" fmla="*/ 63 w 654"/>
                <a:gd name="T3" fmla="*/ 2 h 654"/>
                <a:gd name="T4" fmla="*/ 515 w 654"/>
                <a:gd name="T5" fmla="*/ 174 h 654"/>
                <a:gd name="T6" fmla="*/ 527 w 654"/>
                <a:gd name="T7" fmla="*/ 181 h 654"/>
                <a:gd name="T8" fmla="*/ 536 w 654"/>
                <a:gd name="T9" fmla="*/ 192 h 654"/>
                <a:gd name="T10" fmla="*/ 542 w 654"/>
                <a:gd name="T11" fmla="*/ 205 h 654"/>
                <a:gd name="T12" fmla="*/ 544 w 654"/>
                <a:gd name="T13" fmla="*/ 220 h 654"/>
                <a:gd name="T14" fmla="*/ 541 w 654"/>
                <a:gd name="T15" fmla="*/ 234 h 654"/>
                <a:gd name="T16" fmla="*/ 534 w 654"/>
                <a:gd name="T17" fmla="*/ 247 h 654"/>
                <a:gd name="T18" fmla="*/ 524 w 654"/>
                <a:gd name="T19" fmla="*/ 256 h 654"/>
                <a:gd name="T20" fmla="*/ 510 w 654"/>
                <a:gd name="T21" fmla="*/ 262 h 654"/>
                <a:gd name="T22" fmla="*/ 412 w 654"/>
                <a:gd name="T23" fmla="*/ 289 h 654"/>
                <a:gd name="T24" fmla="*/ 641 w 654"/>
                <a:gd name="T25" fmla="*/ 518 h 654"/>
                <a:gd name="T26" fmla="*/ 649 w 654"/>
                <a:gd name="T27" fmla="*/ 529 h 654"/>
                <a:gd name="T28" fmla="*/ 654 w 654"/>
                <a:gd name="T29" fmla="*/ 543 h 654"/>
                <a:gd name="T30" fmla="*/ 654 w 654"/>
                <a:gd name="T31" fmla="*/ 558 h 654"/>
                <a:gd name="T32" fmla="*/ 649 w 654"/>
                <a:gd name="T33" fmla="*/ 572 h 654"/>
                <a:gd name="T34" fmla="*/ 641 w 654"/>
                <a:gd name="T35" fmla="*/ 583 h 654"/>
                <a:gd name="T36" fmla="*/ 583 w 654"/>
                <a:gd name="T37" fmla="*/ 641 h 654"/>
                <a:gd name="T38" fmla="*/ 571 w 654"/>
                <a:gd name="T39" fmla="*/ 649 h 654"/>
                <a:gd name="T40" fmla="*/ 557 w 654"/>
                <a:gd name="T41" fmla="*/ 654 h 654"/>
                <a:gd name="T42" fmla="*/ 543 w 654"/>
                <a:gd name="T43" fmla="*/ 654 h 654"/>
                <a:gd name="T44" fmla="*/ 530 w 654"/>
                <a:gd name="T45" fmla="*/ 649 h 654"/>
                <a:gd name="T46" fmla="*/ 517 w 654"/>
                <a:gd name="T47" fmla="*/ 641 h 654"/>
                <a:gd name="T48" fmla="*/ 289 w 654"/>
                <a:gd name="T49" fmla="*/ 412 h 654"/>
                <a:gd name="T50" fmla="*/ 262 w 654"/>
                <a:gd name="T51" fmla="*/ 510 h 654"/>
                <a:gd name="T52" fmla="*/ 256 w 654"/>
                <a:gd name="T53" fmla="*/ 524 h 654"/>
                <a:gd name="T54" fmla="*/ 246 w 654"/>
                <a:gd name="T55" fmla="*/ 534 h 654"/>
                <a:gd name="T56" fmla="*/ 234 w 654"/>
                <a:gd name="T57" fmla="*/ 541 h 654"/>
                <a:gd name="T58" fmla="*/ 220 w 654"/>
                <a:gd name="T59" fmla="*/ 544 h 654"/>
                <a:gd name="T60" fmla="*/ 205 w 654"/>
                <a:gd name="T61" fmla="*/ 543 h 654"/>
                <a:gd name="T62" fmla="*/ 192 w 654"/>
                <a:gd name="T63" fmla="*/ 536 h 654"/>
                <a:gd name="T64" fmla="*/ 181 w 654"/>
                <a:gd name="T65" fmla="*/ 527 h 654"/>
                <a:gd name="T66" fmla="*/ 174 w 654"/>
                <a:gd name="T67" fmla="*/ 515 h 654"/>
                <a:gd name="T68" fmla="*/ 3 w 654"/>
                <a:gd name="T69" fmla="*/ 62 h 654"/>
                <a:gd name="T70" fmla="*/ 0 w 654"/>
                <a:gd name="T71" fmla="*/ 50 h 654"/>
                <a:gd name="T72" fmla="*/ 0 w 654"/>
                <a:gd name="T73" fmla="*/ 36 h 654"/>
                <a:gd name="T74" fmla="*/ 5 w 654"/>
                <a:gd name="T75" fmla="*/ 24 h 654"/>
                <a:gd name="T76" fmla="*/ 14 w 654"/>
                <a:gd name="T77" fmla="*/ 13 h 654"/>
                <a:gd name="T78" fmla="*/ 24 w 654"/>
                <a:gd name="T79" fmla="*/ 5 h 654"/>
                <a:gd name="T80" fmla="*/ 37 w 654"/>
                <a:gd name="T81" fmla="*/ 1 h 654"/>
                <a:gd name="T82" fmla="*/ 49 w 654"/>
                <a:gd name="T8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54" h="654">
                  <a:moveTo>
                    <a:pt x="49" y="0"/>
                  </a:moveTo>
                  <a:lnTo>
                    <a:pt x="63" y="2"/>
                  </a:lnTo>
                  <a:lnTo>
                    <a:pt x="515" y="174"/>
                  </a:lnTo>
                  <a:lnTo>
                    <a:pt x="527" y="181"/>
                  </a:lnTo>
                  <a:lnTo>
                    <a:pt x="536" y="192"/>
                  </a:lnTo>
                  <a:lnTo>
                    <a:pt x="542" y="205"/>
                  </a:lnTo>
                  <a:lnTo>
                    <a:pt x="544" y="220"/>
                  </a:lnTo>
                  <a:lnTo>
                    <a:pt x="541" y="234"/>
                  </a:lnTo>
                  <a:lnTo>
                    <a:pt x="534" y="247"/>
                  </a:lnTo>
                  <a:lnTo>
                    <a:pt x="524" y="256"/>
                  </a:lnTo>
                  <a:lnTo>
                    <a:pt x="510" y="262"/>
                  </a:lnTo>
                  <a:lnTo>
                    <a:pt x="412" y="289"/>
                  </a:lnTo>
                  <a:lnTo>
                    <a:pt x="641" y="518"/>
                  </a:lnTo>
                  <a:lnTo>
                    <a:pt x="649" y="529"/>
                  </a:lnTo>
                  <a:lnTo>
                    <a:pt x="654" y="543"/>
                  </a:lnTo>
                  <a:lnTo>
                    <a:pt x="654" y="558"/>
                  </a:lnTo>
                  <a:lnTo>
                    <a:pt x="649" y="572"/>
                  </a:lnTo>
                  <a:lnTo>
                    <a:pt x="641" y="583"/>
                  </a:lnTo>
                  <a:lnTo>
                    <a:pt x="583" y="641"/>
                  </a:lnTo>
                  <a:lnTo>
                    <a:pt x="571" y="649"/>
                  </a:lnTo>
                  <a:lnTo>
                    <a:pt x="557" y="654"/>
                  </a:lnTo>
                  <a:lnTo>
                    <a:pt x="543" y="654"/>
                  </a:lnTo>
                  <a:lnTo>
                    <a:pt x="530" y="649"/>
                  </a:lnTo>
                  <a:lnTo>
                    <a:pt x="517" y="641"/>
                  </a:lnTo>
                  <a:lnTo>
                    <a:pt x="289" y="412"/>
                  </a:lnTo>
                  <a:lnTo>
                    <a:pt x="262" y="510"/>
                  </a:lnTo>
                  <a:lnTo>
                    <a:pt x="256" y="524"/>
                  </a:lnTo>
                  <a:lnTo>
                    <a:pt x="246" y="534"/>
                  </a:lnTo>
                  <a:lnTo>
                    <a:pt x="234" y="541"/>
                  </a:lnTo>
                  <a:lnTo>
                    <a:pt x="220" y="544"/>
                  </a:lnTo>
                  <a:lnTo>
                    <a:pt x="205" y="543"/>
                  </a:lnTo>
                  <a:lnTo>
                    <a:pt x="192" y="536"/>
                  </a:lnTo>
                  <a:lnTo>
                    <a:pt x="181" y="527"/>
                  </a:lnTo>
                  <a:lnTo>
                    <a:pt x="174" y="515"/>
                  </a:lnTo>
                  <a:lnTo>
                    <a:pt x="3" y="62"/>
                  </a:lnTo>
                  <a:lnTo>
                    <a:pt x="0" y="50"/>
                  </a:lnTo>
                  <a:lnTo>
                    <a:pt x="0" y="36"/>
                  </a:lnTo>
                  <a:lnTo>
                    <a:pt x="5" y="24"/>
                  </a:lnTo>
                  <a:lnTo>
                    <a:pt x="14" y="13"/>
                  </a:lnTo>
                  <a:lnTo>
                    <a:pt x="24" y="5"/>
                  </a:lnTo>
                  <a:lnTo>
                    <a:pt x="37" y="1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9EB292BF-3B44-EB8D-931F-8E53716340ED}"/>
              </a:ext>
            </a:extLst>
          </p:cNvPr>
          <p:cNvGrpSpPr/>
          <p:nvPr/>
        </p:nvGrpSpPr>
        <p:grpSpPr>
          <a:xfrm>
            <a:off x="10366020" y="3564342"/>
            <a:ext cx="481626" cy="481626"/>
            <a:chOff x="8060346" y="1488344"/>
            <a:chExt cx="257859" cy="257859"/>
          </a:xfrm>
        </p:grpSpPr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857F7E34-8FC3-8A38-4A2A-BD4AE2BAB2B3}"/>
                </a:ext>
              </a:extLst>
            </p:cNvPr>
            <p:cNvSpPr/>
            <p:nvPr/>
          </p:nvSpPr>
          <p:spPr>
            <a:xfrm>
              <a:off x="8060346" y="1488344"/>
              <a:ext cx="257859" cy="257859"/>
            </a:xfrm>
            <a:prstGeom prst="ellipse">
              <a:avLst/>
            </a:prstGeom>
            <a:solidFill>
              <a:srgbClr val="D7EBFE"/>
            </a:solidFill>
            <a:ln w="31750">
              <a:solidFill>
                <a:srgbClr val="489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E1D51B8E-F131-7094-273B-F22B01BC2386}"/>
                </a:ext>
              </a:extLst>
            </p:cNvPr>
            <p:cNvSpPr/>
            <p:nvPr/>
          </p:nvSpPr>
          <p:spPr>
            <a:xfrm>
              <a:off x="8099730" y="1556751"/>
              <a:ext cx="179090" cy="121045"/>
            </a:xfrm>
            <a:custGeom>
              <a:avLst/>
              <a:gdLst>
                <a:gd name="connsiteX0" fmla="*/ 0 w 123825"/>
                <a:gd name="connsiteY0" fmla="*/ 19050 h 76200"/>
                <a:gd name="connsiteX1" fmla="*/ 47625 w 123825"/>
                <a:gd name="connsiteY1" fmla="*/ 76200 h 76200"/>
                <a:gd name="connsiteX2" fmla="*/ 123825 w 123825"/>
                <a:gd name="connsiteY2" fmla="*/ 0 h 76200"/>
                <a:gd name="connsiteX0" fmla="*/ 0 w 112741"/>
                <a:gd name="connsiteY0" fmla="*/ 37061 h 76200"/>
                <a:gd name="connsiteX1" fmla="*/ 36541 w 112741"/>
                <a:gd name="connsiteY1" fmla="*/ 76200 h 76200"/>
                <a:gd name="connsiteX2" fmla="*/ 112741 w 112741"/>
                <a:gd name="connsiteY2" fmla="*/ 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41" h="76200">
                  <a:moveTo>
                    <a:pt x="0" y="37061"/>
                  </a:moveTo>
                  <a:lnTo>
                    <a:pt x="36541" y="76200"/>
                  </a:lnTo>
                  <a:lnTo>
                    <a:pt x="112741" y="0"/>
                  </a:lnTo>
                </a:path>
              </a:pathLst>
            </a:custGeom>
            <a:noFill/>
            <a:ln w="31750">
              <a:solidFill>
                <a:srgbClr val="489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9119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52CDA6A-0CAD-07E3-825C-934589C1F90C}"/>
              </a:ext>
            </a:extLst>
          </p:cNvPr>
          <p:cNvSpPr/>
          <p:nvPr/>
        </p:nvSpPr>
        <p:spPr>
          <a:xfrm>
            <a:off x="1242060" y="426721"/>
            <a:ext cx="6226302" cy="4495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>
              <a:tabLst>
                <a:tab pos="1524000" algn="l"/>
                <a:tab pos="2419350" algn="l"/>
              </a:tabLst>
              <a:defRPr/>
            </a:pPr>
            <a:r>
              <a:rPr lang="en-US" altLang="ko-KR" sz="2400" b="1" i="1" kern="0" dirty="0">
                <a:ln w="15875">
                  <a:noFill/>
                </a:ln>
                <a:solidFill>
                  <a:srgbClr val="489BFB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DB Schema design</a:t>
            </a:r>
            <a:endParaRPr lang="ko-KR" altLang="en-US" sz="2000" dirty="0">
              <a:solidFill>
                <a:prstClr val="white">
                  <a:lumMod val="65000"/>
                </a:prstClr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E55591-3998-456E-B0EB-5B800E5AD6D1}"/>
              </a:ext>
            </a:extLst>
          </p:cNvPr>
          <p:cNvGrpSpPr/>
          <p:nvPr/>
        </p:nvGrpSpPr>
        <p:grpSpPr>
          <a:xfrm>
            <a:off x="7044500" y="476250"/>
            <a:ext cx="346234" cy="346234"/>
            <a:chOff x="3379542" y="471487"/>
            <a:chExt cx="192333" cy="1923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D8D9BD1-BBC7-8D01-57D9-F2DA8D27D125}"/>
                </a:ext>
              </a:extLst>
            </p:cNvPr>
            <p:cNvSpPr/>
            <p:nvPr/>
          </p:nvSpPr>
          <p:spPr>
            <a:xfrm>
              <a:off x="3379542" y="471487"/>
              <a:ext cx="192333" cy="192333"/>
            </a:xfrm>
            <a:prstGeom prst="ellipse">
              <a:avLst/>
            </a:prstGeom>
            <a:solidFill>
              <a:srgbClr val="489BFB"/>
            </a:solidFill>
            <a:ln w="28575" cmpd="dbl">
              <a:solidFill>
                <a:srgbClr val="489BFB"/>
              </a:solidFill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C127B3D4-C008-26CA-09EE-5D5430022B13}"/>
                </a:ext>
              </a:extLst>
            </p:cNvPr>
            <p:cNvSpPr/>
            <p:nvPr/>
          </p:nvSpPr>
          <p:spPr>
            <a:xfrm>
              <a:off x="3415976" y="513504"/>
              <a:ext cx="109755" cy="108004"/>
            </a:xfrm>
            <a:custGeom>
              <a:avLst/>
              <a:gdLst>
                <a:gd name="connsiteX0" fmla="*/ 128587 w 337165"/>
                <a:gd name="connsiteY0" fmla="*/ 35720 h 331788"/>
                <a:gd name="connsiteX1" fmla="*/ 35719 w 337165"/>
                <a:gd name="connsiteY1" fmla="*/ 128588 h 331788"/>
                <a:gd name="connsiteX2" fmla="*/ 128587 w 337165"/>
                <a:gd name="connsiteY2" fmla="*/ 221456 h 331788"/>
                <a:gd name="connsiteX3" fmla="*/ 221455 w 337165"/>
                <a:gd name="connsiteY3" fmla="*/ 128588 h 331788"/>
                <a:gd name="connsiteX4" fmla="*/ 128587 w 337165"/>
                <a:gd name="connsiteY4" fmla="*/ 35720 h 331788"/>
                <a:gd name="connsiteX5" fmla="*/ 128588 w 337165"/>
                <a:gd name="connsiteY5" fmla="*/ 0 h 331788"/>
                <a:gd name="connsiteX6" fmla="*/ 257176 w 337165"/>
                <a:gd name="connsiteY6" fmla="*/ 128588 h 331788"/>
                <a:gd name="connsiteX7" fmla="*/ 247071 w 337165"/>
                <a:gd name="connsiteY7" fmla="*/ 178640 h 331788"/>
                <a:gd name="connsiteX8" fmla="*/ 234445 w 337165"/>
                <a:gd name="connsiteY8" fmla="*/ 197368 h 331788"/>
                <a:gd name="connsiteX9" fmla="*/ 235519 w 337165"/>
                <a:gd name="connsiteY9" fmla="*/ 197813 h 331788"/>
                <a:gd name="connsiteX10" fmla="*/ 330470 w 337165"/>
                <a:gd name="connsiteY10" fmla="*/ 292765 h 331788"/>
                <a:gd name="connsiteX11" fmla="*/ 330470 w 337165"/>
                <a:gd name="connsiteY11" fmla="*/ 325094 h 331788"/>
                <a:gd name="connsiteX12" fmla="*/ 330470 w 337165"/>
                <a:gd name="connsiteY12" fmla="*/ 325092 h 331788"/>
                <a:gd name="connsiteX13" fmla="*/ 298141 w 337165"/>
                <a:gd name="connsiteY13" fmla="*/ 325092 h 331788"/>
                <a:gd name="connsiteX14" fmla="*/ 203415 w 337165"/>
                <a:gd name="connsiteY14" fmla="*/ 230367 h 331788"/>
                <a:gd name="connsiteX15" fmla="*/ 178640 w 337165"/>
                <a:gd name="connsiteY15" fmla="*/ 247071 h 331788"/>
                <a:gd name="connsiteX16" fmla="*/ 128588 w 337165"/>
                <a:gd name="connsiteY16" fmla="*/ 257176 h 331788"/>
                <a:gd name="connsiteX17" fmla="*/ 0 w 337165"/>
                <a:gd name="connsiteY17" fmla="*/ 128588 h 331788"/>
                <a:gd name="connsiteX18" fmla="*/ 128588 w 337165"/>
                <a:gd name="connsiteY18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165" h="331788">
                  <a:moveTo>
                    <a:pt x="128587" y="35720"/>
                  </a:moveTo>
                  <a:cubicBezTo>
                    <a:pt x="77297" y="35720"/>
                    <a:pt x="35719" y="77298"/>
                    <a:pt x="35719" y="128588"/>
                  </a:cubicBezTo>
                  <a:cubicBezTo>
                    <a:pt x="35719" y="179878"/>
                    <a:pt x="77297" y="221456"/>
                    <a:pt x="128587" y="221456"/>
                  </a:cubicBezTo>
                  <a:cubicBezTo>
                    <a:pt x="179877" y="221456"/>
                    <a:pt x="221455" y="179878"/>
                    <a:pt x="221455" y="128588"/>
                  </a:cubicBezTo>
                  <a:cubicBezTo>
                    <a:pt x="221455" y="77298"/>
                    <a:pt x="179877" y="35720"/>
                    <a:pt x="128587" y="35720"/>
                  </a:cubicBezTo>
                  <a:close/>
                  <a:moveTo>
                    <a:pt x="128588" y="0"/>
                  </a:moveTo>
                  <a:cubicBezTo>
                    <a:pt x="199605" y="0"/>
                    <a:pt x="257176" y="57571"/>
                    <a:pt x="257176" y="128588"/>
                  </a:cubicBezTo>
                  <a:cubicBezTo>
                    <a:pt x="257176" y="146342"/>
                    <a:pt x="253578" y="163256"/>
                    <a:pt x="247071" y="178640"/>
                  </a:cubicBezTo>
                  <a:lnTo>
                    <a:pt x="234445" y="197368"/>
                  </a:lnTo>
                  <a:lnTo>
                    <a:pt x="235519" y="197813"/>
                  </a:lnTo>
                  <a:cubicBezTo>
                    <a:pt x="267170" y="229463"/>
                    <a:pt x="298820" y="261115"/>
                    <a:pt x="330470" y="292765"/>
                  </a:cubicBezTo>
                  <a:cubicBezTo>
                    <a:pt x="339397" y="301692"/>
                    <a:pt x="339397" y="316167"/>
                    <a:pt x="330470" y="325094"/>
                  </a:cubicBezTo>
                  <a:lnTo>
                    <a:pt x="330470" y="325092"/>
                  </a:lnTo>
                  <a:cubicBezTo>
                    <a:pt x="321542" y="334020"/>
                    <a:pt x="307068" y="334020"/>
                    <a:pt x="298141" y="325092"/>
                  </a:cubicBezTo>
                  <a:lnTo>
                    <a:pt x="203415" y="230367"/>
                  </a:lnTo>
                  <a:lnTo>
                    <a:pt x="178640" y="247071"/>
                  </a:lnTo>
                  <a:cubicBezTo>
                    <a:pt x="163256" y="253578"/>
                    <a:pt x="146343" y="257176"/>
                    <a:pt x="128588" y="257176"/>
                  </a:cubicBezTo>
                  <a:cubicBezTo>
                    <a:pt x="57571" y="257176"/>
                    <a:pt x="0" y="199605"/>
                    <a:pt x="0" y="128588"/>
                  </a:cubicBezTo>
                  <a:cubicBezTo>
                    <a:pt x="0" y="57571"/>
                    <a:pt x="57571" y="0"/>
                    <a:pt x="1285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40DFE72-CCCF-F5E5-4467-3D20040BE219}"/>
              </a:ext>
            </a:extLst>
          </p:cNvPr>
          <p:cNvSpPr/>
          <p:nvPr/>
        </p:nvSpPr>
        <p:spPr>
          <a:xfrm>
            <a:off x="468285" y="426721"/>
            <a:ext cx="674715" cy="449580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600" i="1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02</a:t>
            </a:r>
            <a:endParaRPr lang="ko-KR" altLang="en-US" sz="1600" i="1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4" name="그림 3" descr="그림, 도표, 스케치이(가) 표시된 사진&#10;&#10;자동 생성된 설명">
            <a:extLst>
              <a:ext uri="{FF2B5EF4-FFF2-40B4-BE49-F238E27FC236}">
                <a16:creationId xmlns:a16="http://schemas.microsoft.com/office/drawing/2014/main" id="{D4154B8B-2EFE-B12C-37E7-9E8843DC31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317" y="1096184"/>
            <a:ext cx="9005109" cy="554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03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52CDA6A-0CAD-07E3-825C-934589C1F90C}"/>
              </a:ext>
            </a:extLst>
          </p:cNvPr>
          <p:cNvSpPr/>
          <p:nvPr/>
        </p:nvSpPr>
        <p:spPr>
          <a:xfrm>
            <a:off x="1242060" y="426721"/>
            <a:ext cx="6226302" cy="4495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kumimoji="0" lang="en-US" altLang="ko-KR" sz="2400" b="1" i="1" u="none" strike="noStrike" kern="0" cap="none" spc="0" normalizeH="0" baseline="0" noProof="0" dirty="0">
                <a:ln w="15875">
                  <a:noFill/>
                </a:ln>
                <a:solidFill>
                  <a:srgbClr val="489BFB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Normalization Process Init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E55591-3998-456E-B0EB-5B800E5AD6D1}"/>
              </a:ext>
            </a:extLst>
          </p:cNvPr>
          <p:cNvGrpSpPr/>
          <p:nvPr/>
        </p:nvGrpSpPr>
        <p:grpSpPr>
          <a:xfrm>
            <a:off x="7044500" y="476250"/>
            <a:ext cx="346234" cy="346234"/>
            <a:chOff x="3379542" y="471487"/>
            <a:chExt cx="192333" cy="1923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D8D9BD1-BBC7-8D01-57D9-F2DA8D27D125}"/>
                </a:ext>
              </a:extLst>
            </p:cNvPr>
            <p:cNvSpPr/>
            <p:nvPr/>
          </p:nvSpPr>
          <p:spPr>
            <a:xfrm>
              <a:off x="3379542" y="471487"/>
              <a:ext cx="192333" cy="192333"/>
            </a:xfrm>
            <a:prstGeom prst="ellipse">
              <a:avLst/>
            </a:prstGeom>
            <a:solidFill>
              <a:srgbClr val="489BFB"/>
            </a:solidFill>
            <a:ln w="28575" cmpd="dbl">
              <a:solidFill>
                <a:srgbClr val="489BFB"/>
              </a:solidFill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C127B3D4-C008-26CA-09EE-5D5430022B13}"/>
                </a:ext>
              </a:extLst>
            </p:cNvPr>
            <p:cNvSpPr/>
            <p:nvPr/>
          </p:nvSpPr>
          <p:spPr>
            <a:xfrm>
              <a:off x="3415976" y="513504"/>
              <a:ext cx="109755" cy="108004"/>
            </a:xfrm>
            <a:custGeom>
              <a:avLst/>
              <a:gdLst>
                <a:gd name="connsiteX0" fmla="*/ 128587 w 337165"/>
                <a:gd name="connsiteY0" fmla="*/ 35720 h 331788"/>
                <a:gd name="connsiteX1" fmla="*/ 35719 w 337165"/>
                <a:gd name="connsiteY1" fmla="*/ 128588 h 331788"/>
                <a:gd name="connsiteX2" fmla="*/ 128587 w 337165"/>
                <a:gd name="connsiteY2" fmla="*/ 221456 h 331788"/>
                <a:gd name="connsiteX3" fmla="*/ 221455 w 337165"/>
                <a:gd name="connsiteY3" fmla="*/ 128588 h 331788"/>
                <a:gd name="connsiteX4" fmla="*/ 128587 w 337165"/>
                <a:gd name="connsiteY4" fmla="*/ 35720 h 331788"/>
                <a:gd name="connsiteX5" fmla="*/ 128588 w 337165"/>
                <a:gd name="connsiteY5" fmla="*/ 0 h 331788"/>
                <a:gd name="connsiteX6" fmla="*/ 257176 w 337165"/>
                <a:gd name="connsiteY6" fmla="*/ 128588 h 331788"/>
                <a:gd name="connsiteX7" fmla="*/ 247071 w 337165"/>
                <a:gd name="connsiteY7" fmla="*/ 178640 h 331788"/>
                <a:gd name="connsiteX8" fmla="*/ 234445 w 337165"/>
                <a:gd name="connsiteY8" fmla="*/ 197368 h 331788"/>
                <a:gd name="connsiteX9" fmla="*/ 235519 w 337165"/>
                <a:gd name="connsiteY9" fmla="*/ 197813 h 331788"/>
                <a:gd name="connsiteX10" fmla="*/ 330470 w 337165"/>
                <a:gd name="connsiteY10" fmla="*/ 292765 h 331788"/>
                <a:gd name="connsiteX11" fmla="*/ 330470 w 337165"/>
                <a:gd name="connsiteY11" fmla="*/ 325094 h 331788"/>
                <a:gd name="connsiteX12" fmla="*/ 330470 w 337165"/>
                <a:gd name="connsiteY12" fmla="*/ 325092 h 331788"/>
                <a:gd name="connsiteX13" fmla="*/ 298141 w 337165"/>
                <a:gd name="connsiteY13" fmla="*/ 325092 h 331788"/>
                <a:gd name="connsiteX14" fmla="*/ 203415 w 337165"/>
                <a:gd name="connsiteY14" fmla="*/ 230367 h 331788"/>
                <a:gd name="connsiteX15" fmla="*/ 178640 w 337165"/>
                <a:gd name="connsiteY15" fmla="*/ 247071 h 331788"/>
                <a:gd name="connsiteX16" fmla="*/ 128588 w 337165"/>
                <a:gd name="connsiteY16" fmla="*/ 257176 h 331788"/>
                <a:gd name="connsiteX17" fmla="*/ 0 w 337165"/>
                <a:gd name="connsiteY17" fmla="*/ 128588 h 331788"/>
                <a:gd name="connsiteX18" fmla="*/ 128588 w 337165"/>
                <a:gd name="connsiteY18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165" h="331788">
                  <a:moveTo>
                    <a:pt x="128587" y="35720"/>
                  </a:moveTo>
                  <a:cubicBezTo>
                    <a:pt x="77297" y="35720"/>
                    <a:pt x="35719" y="77298"/>
                    <a:pt x="35719" y="128588"/>
                  </a:cubicBezTo>
                  <a:cubicBezTo>
                    <a:pt x="35719" y="179878"/>
                    <a:pt x="77297" y="221456"/>
                    <a:pt x="128587" y="221456"/>
                  </a:cubicBezTo>
                  <a:cubicBezTo>
                    <a:pt x="179877" y="221456"/>
                    <a:pt x="221455" y="179878"/>
                    <a:pt x="221455" y="128588"/>
                  </a:cubicBezTo>
                  <a:cubicBezTo>
                    <a:pt x="221455" y="77298"/>
                    <a:pt x="179877" y="35720"/>
                    <a:pt x="128587" y="35720"/>
                  </a:cubicBezTo>
                  <a:close/>
                  <a:moveTo>
                    <a:pt x="128588" y="0"/>
                  </a:moveTo>
                  <a:cubicBezTo>
                    <a:pt x="199605" y="0"/>
                    <a:pt x="257176" y="57571"/>
                    <a:pt x="257176" y="128588"/>
                  </a:cubicBezTo>
                  <a:cubicBezTo>
                    <a:pt x="257176" y="146342"/>
                    <a:pt x="253578" y="163256"/>
                    <a:pt x="247071" y="178640"/>
                  </a:cubicBezTo>
                  <a:lnTo>
                    <a:pt x="234445" y="197368"/>
                  </a:lnTo>
                  <a:lnTo>
                    <a:pt x="235519" y="197813"/>
                  </a:lnTo>
                  <a:cubicBezTo>
                    <a:pt x="267170" y="229463"/>
                    <a:pt x="298820" y="261115"/>
                    <a:pt x="330470" y="292765"/>
                  </a:cubicBezTo>
                  <a:cubicBezTo>
                    <a:pt x="339397" y="301692"/>
                    <a:pt x="339397" y="316167"/>
                    <a:pt x="330470" y="325094"/>
                  </a:cubicBezTo>
                  <a:lnTo>
                    <a:pt x="330470" y="325092"/>
                  </a:lnTo>
                  <a:cubicBezTo>
                    <a:pt x="321542" y="334020"/>
                    <a:pt x="307068" y="334020"/>
                    <a:pt x="298141" y="325092"/>
                  </a:cubicBezTo>
                  <a:lnTo>
                    <a:pt x="203415" y="230367"/>
                  </a:lnTo>
                  <a:lnTo>
                    <a:pt x="178640" y="247071"/>
                  </a:lnTo>
                  <a:cubicBezTo>
                    <a:pt x="163256" y="253578"/>
                    <a:pt x="146343" y="257176"/>
                    <a:pt x="128588" y="257176"/>
                  </a:cubicBezTo>
                  <a:cubicBezTo>
                    <a:pt x="57571" y="257176"/>
                    <a:pt x="0" y="199605"/>
                    <a:pt x="0" y="128588"/>
                  </a:cubicBezTo>
                  <a:cubicBezTo>
                    <a:pt x="0" y="57571"/>
                    <a:pt x="57571" y="0"/>
                    <a:pt x="1285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40DFE72-CCCF-F5E5-4467-3D20040BE219}"/>
              </a:ext>
            </a:extLst>
          </p:cNvPr>
          <p:cNvSpPr/>
          <p:nvPr/>
        </p:nvSpPr>
        <p:spPr>
          <a:xfrm>
            <a:off x="468285" y="426721"/>
            <a:ext cx="674715" cy="449580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03</a:t>
            </a:r>
            <a:endParaRPr kumimoji="0" lang="ko-KR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A62AFCE-B91B-3773-2B7E-0C4C7069EC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649031"/>
              </p:ext>
            </p:extLst>
          </p:nvPr>
        </p:nvGraphicFramePr>
        <p:xfrm>
          <a:off x="976745" y="1582681"/>
          <a:ext cx="10374745" cy="18692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49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49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749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74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49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2199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&lt;          Process         &gt;</a:t>
                      </a:r>
                      <a:endParaRPr lang="ko-KR" altLang="en-US" sz="18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basics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6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1NF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6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2NF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6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3NF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6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BCNF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6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636"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F0B4A0F1-838A-1509-34AC-07EBD08D3677}"/>
              </a:ext>
            </a:extLst>
          </p:cNvPr>
          <p:cNvGrpSpPr/>
          <p:nvPr/>
        </p:nvGrpSpPr>
        <p:grpSpPr>
          <a:xfrm>
            <a:off x="2975143" y="4075395"/>
            <a:ext cx="6377948" cy="629628"/>
            <a:chOff x="2150331" y="4075395"/>
            <a:chExt cx="6377948" cy="629628"/>
          </a:xfrm>
        </p:grpSpPr>
        <p:sp>
          <p:nvSpPr>
            <p:cNvPr id="5" name="모서리가 둥근 직사각형 22">
              <a:extLst>
                <a:ext uri="{FF2B5EF4-FFF2-40B4-BE49-F238E27FC236}">
                  <a16:creationId xmlns:a16="http://schemas.microsoft.com/office/drawing/2014/main" id="{C15CAC83-A91C-FF80-E001-1F35BB868BBF}"/>
                </a:ext>
              </a:extLst>
            </p:cNvPr>
            <p:cNvSpPr/>
            <p:nvPr/>
          </p:nvSpPr>
          <p:spPr>
            <a:xfrm>
              <a:off x="2150331" y="4104131"/>
              <a:ext cx="1462636" cy="572156"/>
            </a:xfrm>
            <a:prstGeom prst="roundRect">
              <a:avLst>
                <a:gd name="adj" fmla="val 50000"/>
              </a:avLst>
            </a:prstGeom>
            <a:solidFill>
              <a:srgbClr val="489BFB"/>
            </a:solidFill>
            <a:ln>
              <a:noFill/>
            </a:ln>
            <a:effectLst>
              <a:outerShdw blurRad="292100" dist="38100" algn="l" rotWithShape="0">
                <a:srgbClr val="1A73DE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34" charset="-127"/>
                  <a:cs typeface="+mn-cs"/>
                </a:rPr>
                <a:t>1NF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DDF227F-B1C6-3EF3-47D7-2572C89257D1}"/>
                </a:ext>
              </a:extLst>
            </p:cNvPr>
            <p:cNvSpPr/>
            <p:nvPr/>
          </p:nvSpPr>
          <p:spPr>
            <a:xfrm>
              <a:off x="4018120" y="4075395"/>
              <a:ext cx="4510159" cy="6296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F0502020204030204"/>
                  <a:ea typeface="맑은 고딕" panose="020B0503020000020004" pitchFamily="34" charset="-127"/>
                </a:rPr>
                <a:t>Comment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34" charset="-127"/>
                  <a:cs typeface="+mn-cs"/>
                </a:rPr>
                <a:t> : </a:t>
              </a:r>
              <a:r>
                <a:rPr kumimoji="0" lang="en-US" altLang="ko-KR" sz="20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34" charset="-127"/>
                  <a:cs typeface="+mn-cs"/>
                </a:rPr>
                <a:t>CommentID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34" charset="-127"/>
                  <a:cs typeface="+mn-cs"/>
                </a:rPr>
                <a:t>(PK)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34" charset="-127"/>
                  <a:cs typeface="+mn-cs"/>
                </a:rPr>
                <a:t> 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34" charset="-127"/>
                  <a:cs typeface="+mn-cs"/>
                </a:rPr>
                <a:t>update</a:t>
              </a:r>
            </a:p>
          </p:txBody>
        </p:sp>
      </p:grpSp>
      <p:sp>
        <p:nvSpPr>
          <p:cNvPr id="22" name="모서리가 둥근 직사각형 27">
            <a:extLst>
              <a:ext uri="{FF2B5EF4-FFF2-40B4-BE49-F238E27FC236}">
                <a16:creationId xmlns:a16="http://schemas.microsoft.com/office/drawing/2014/main" id="{CCC27C1E-1C8A-5B40-DAF5-F7AD08CD8506}"/>
              </a:ext>
            </a:extLst>
          </p:cNvPr>
          <p:cNvSpPr/>
          <p:nvPr/>
        </p:nvSpPr>
        <p:spPr>
          <a:xfrm>
            <a:off x="3010633" y="2882769"/>
            <a:ext cx="8340857" cy="88667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5F8F244-7832-80A5-1198-2AF987C164E5}"/>
              </a:ext>
            </a:extLst>
          </p:cNvPr>
          <p:cNvGrpSpPr/>
          <p:nvPr/>
        </p:nvGrpSpPr>
        <p:grpSpPr>
          <a:xfrm>
            <a:off x="3921304" y="2789232"/>
            <a:ext cx="283336" cy="275739"/>
            <a:chOff x="8060346" y="1488344"/>
            <a:chExt cx="257859" cy="257859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E9618F7-B051-80EB-292B-02A493B49CA8}"/>
                </a:ext>
              </a:extLst>
            </p:cNvPr>
            <p:cNvSpPr/>
            <p:nvPr/>
          </p:nvSpPr>
          <p:spPr>
            <a:xfrm>
              <a:off x="8060346" y="1488344"/>
              <a:ext cx="257859" cy="257859"/>
            </a:xfrm>
            <a:prstGeom prst="ellipse">
              <a:avLst/>
            </a:prstGeom>
            <a:solidFill>
              <a:srgbClr val="3C3F46"/>
            </a:solidFill>
            <a:ln w="25400">
              <a:solidFill>
                <a:srgbClr val="489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BED8B0C2-ACA3-6650-CAB6-AF32C6F26B0F}"/>
                </a:ext>
              </a:extLst>
            </p:cNvPr>
            <p:cNvSpPr/>
            <p:nvPr/>
          </p:nvSpPr>
          <p:spPr>
            <a:xfrm>
              <a:off x="8099730" y="1556751"/>
              <a:ext cx="179090" cy="121045"/>
            </a:xfrm>
            <a:custGeom>
              <a:avLst/>
              <a:gdLst>
                <a:gd name="connsiteX0" fmla="*/ 0 w 123825"/>
                <a:gd name="connsiteY0" fmla="*/ 19050 h 76200"/>
                <a:gd name="connsiteX1" fmla="*/ 47625 w 123825"/>
                <a:gd name="connsiteY1" fmla="*/ 76200 h 76200"/>
                <a:gd name="connsiteX2" fmla="*/ 123825 w 123825"/>
                <a:gd name="connsiteY2" fmla="*/ 0 h 76200"/>
                <a:gd name="connsiteX0" fmla="*/ 0 w 112741"/>
                <a:gd name="connsiteY0" fmla="*/ 37061 h 76200"/>
                <a:gd name="connsiteX1" fmla="*/ 36541 w 112741"/>
                <a:gd name="connsiteY1" fmla="*/ 76200 h 76200"/>
                <a:gd name="connsiteX2" fmla="*/ 112741 w 112741"/>
                <a:gd name="connsiteY2" fmla="*/ 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41" h="76200">
                  <a:moveTo>
                    <a:pt x="0" y="37061"/>
                  </a:moveTo>
                  <a:lnTo>
                    <a:pt x="36541" y="76200"/>
                  </a:lnTo>
                  <a:lnTo>
                    <a:pt x="112741" y="0"/>
                  </a:lnTo>
                </a:path>
              </a:pathLst>
            </a:custGeom>
            <a:noFill/>
            <a:ln w="25400">
              <a:solidFill>
                <a:srgbClr val="489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BB109087-8719-0697-8570-A5BFB3407D54}"/>
              </a:ext>
            </a:extLst>
          </p:cNvPr>
          <p:cNvGrpSpPr/>
          <p:nvPr/>
        </p:nvGrpSpPr>
        <p:grpSpPr>
          <a:xfrm>
            <a:off x="2647881" y="5474904"/>
            <a:ext cx="7032472" cy="576686"/>
            <a:chOff x="2863054" y="5474904"/>
            <a:chExt cx="7032472" cy="57668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8C88497-C946-B106-795C-69058888C91C}"/>
                </a:ext>
              </a:extLst>
            </p:cNvPr>
            <p:cNvSpPr txBox="1"/>
            <p:nvPr/>
          </p:nvSpPr>
          <p:spPr>
            <a:xfrm>
              <a:off x="3485748" y="5578581"/>
              <a:ext cx="6409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34" charset="-127"/>
                  <a:cs typeface="+mn-cs"/>
                </a:rPr>
                <a:t>Possible duplicate data and comments without </a:t>
              </a:r>
              <a:r>
                <a:rPr kumimoji="0" lang="en-US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34" charset="-127"/>
                  <a:cs typeface="+mn-cs"/>
                </a:rPr>
                <a:t>TweetID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3208A29-3F51-FA90-CA5E-DD3ED73BE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63054" y="5474904"/>
              <a:ext cx="576686" cy="5766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3171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52CDA6A-0CAD-07E3-825C-934589C1F90C}"/>
              </a:ext>
            </a:extLst>
          </p:cNvPr>
          <p:cNvSpPr/>
          <p:nvPr/>
        </p:nvSpPr>
        <p:spPr>
          <a:xfrm>
            <a:off x="1242060" y="426721"/>
            <a:ext cx="6226302" cy="4495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kumimoji="0" lang="en-US" altLang="ko-KR" sz="2400" b="1" i="1" u="none" strike="noStrike" kern="0" cap="none" spc="0" normalizeH="0" baseline="0" noProof="0" dirty="0">
                <a:ln w="15875">
                  <a:noFill/>
                </a:ln>
                <a:solidFill>
                  <a:srgbClr val="489BFB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Normalization Process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E55591-3998-456E-B0EB-5B800E5AD6D1}"/>
              </a:ext>
            </a:extLst>
          </p:cNvPr>
          <p:cNvGrpSpPr/>
          <p:nvPr/>
        </p:nvGrpSpPr>
        <p:grpSpPr>
          <a:xfrm>
            <a:off x="7044500" y="476250"/>
            <a:ext cx="346234" cy="346234"/>
            <a:chOff x="3379542" y="471487"/>
            <a:chExt cx="192333" cy="1923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D8D9BD1-BBC7-8D01-57D9-F2DA8D27D125}"/>
                </a:ext>
              </a:extLst>
            </p:cNvPr>
            <p:cNvSpPr/>
            <p:nvPr/>
          </p:nvSpPr>
          <p:spPr>
            <a:xfrm>
              <a:off x="3379542" y="471487"/>
              <a:ext cx="192333" cy="192333"/>
            </a:xfrm>
            <a:prstGeom prst="ellipse">
              <a:avLst/>
            </a:prstGeom>
            <a:solidFill>
              <a:srgbClr val="489BFB"/>
            </a:solidFill>
            <a:ln w="28575" cmpd="dbl">
              <a:solidFill>
                <a:srgbClr val="489BFB"/>
              </a:solidFill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C127B3D4-C008-26CA-09EE-5D5430022B13}"/>
                </a:ext>
              </a:extLst>
            </p:cNvPr>
            <p:cNvSpPr/>
            <p:nvPr/>
          </p:nvSpPr>
          <p:spPr>
            <a:xfrm>
              <a:off x="3415976" y="513504"/>
              <a:ext cx="109755" cy="108004"/>
            </a:xfrm>
            <a:custGeom>
              <a:avLst/>
              <a:gdLst>
                <a:gd name="connsiteX0" fmla="*/ 128587 w 337165"/>
                <a:gd name="connsiteY0" fmla="*/ 35720 h 331788"/>
                <a:gd name="connsiteX1" fmla="*/ 35719 w 337165"/>
                <a:gd name="connsiteY1" fmla="*/ 128588 h 331788"/>
                <a:gd name="connsiteX2" fmla="*/ 128587 w 337165"/>
                <a:gd name="connsiteY2" fmla="*/ 221456 h 331788"/>
                <a:gd name="connsiteX3" fmla="*/ 221455 w 337165"/>
                <a:gd name="connsiteY3" fmla="*/ 128588 h 331788"/>
                <a:gd name="connsiteX4" fmla="*/ 128587 w 337165"/>
                <a:gd name="connsiteY4" fmla="*/ 35720 h 331788"/>
                <a:gd name="connsiteX5" fmla="*/ 128588 w 337165"/>
                <a:gd name="connsiteY5" fmla="*/ 0 h 331788"/>
                <a:gd name="connsiteX6" fmla="*/ 257176 w 337165"/>
                <a:gd name="connsiteY6" fmla="*/ 128588 h 331788"/>
                <a:gd name="connsiteX7" fmla="*/ 247071 w 337165"/>
                <a:gd name="connsiteY7" fmla="*/ 178640 h 331788"/>
                <a:gd name="connsiteX8" fmla="*/ 234445 w 337165"/>
                <a:gd name="connsiteY8" fmla="*/ 197368 h 331788"/>
                <a:gd name="connsiteX9" fmla="*/ 235519 w 337165"/>
                <a:gd name="connsiteY9" fmla="*/ 197813 h 331788"/>
                <a:gd name="connsiteX10" fmla="*/ 330470 w 337165"/>
                <a:gd name="connsiteY10" fmla="*/ 292765 h 331788"/>
                <a:gd name="connsiteX11" fmla="*/ 330470 w 337165"/>
                <a:gd name="connsiteY11" fmla="*/ 325094 h 331788"/>
                <a:gd name="connsiteX12" fmla="*/ 330470 w 337165"/>
                <a:gd name="connsiteY12" fmla="*/ 325092 h 331788"/>
                <a:gd name="connsiteX13" fmla="*/ 298141 w 337165"/>
                <a:gd name="connsiteY13" fmla="*/ 325092 h 331788"/>
                <a:gd name="connsiteX14" fmla="*/ 203415 w 337165"/>
                <a:gd name="connsiteY14" fmla="*/ 230367 h 331788"/>
                <a:gd name="connsiteX15" fmla="*/ 178640 w 337165"/>
                <a:gd name="connsiteY15" fmla="*/ 247071 h 331788"/>
                <a:gd name="connsiteX16" fmla="*/ 128588 w 337165"/>
                <a:gd name="connsiteY16" fmla="*/ 257176 h 331788"/>
                <a:gd name="connsiteX17" fmla="*/ 0 w 337165"/>
                <a:gd name="connsiteY17" fmla="*/ 128588 h 331788"/>
                <a:gd name="connsiteX18" fmla="*/ 128588 w 337165"/>
                <a:gd name="connsiteY18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165" h="331788">
                  <a:moveTo>
                    <a:pt x="128587" y="35720"/>
                  </a:moveTo>
                  <a:cubicBezTo>
                    <a:pt x="77297" y="35720"/>
                    <a:pt x="35719" y="77298"/>
                    <a:pt x="35719" y="128588"/>
                  </a:cubicBezTo>
                  <a:cubicBezTo>
                    <a:pt x="35719" y="179878"/>
                    <a:pt x="77297" y="221456"/>
                    <a:pt x="128587" y="221456"/>
                  </a:cubicBezTo>
                  <a:cubicBezTo>
                    <a:pt x="179877" y="221456"/>
                    <a:pt x="221455" y="179878"/>
                    <a:pt x="221455" y="128588"/>
                  </a:cubicBezTo>
                  <a:cubicBezTo>
                    <a:pt x="221455" y="77298"/>
                    <a:pt x="179877" y="35720"/>
                    <a:pt x="128587" y="35720"/>
                  </a:cubicBezTo>
                  <a:close/>
                  <a:moveTo>
                    <a:pt x="128588" y="0"/>
                  </a:moveTo>
                  <a:cubicBezTo>
                    <a:pt x="199605" y="0"/>
                    <a:pt x="257176" y="57571"/>
                    <a:pt x="257176" y="128588"/>
                  </a:cubicBezTo>
                  <a:cubicBezTo>
                    <a:pt x="257176" y="146342"/>
                    <a:pt x="253578" y="163256"/>
                    <a:pt x="247071" y="178640"/>
                  </a:cubicBezTo>
                  <a:lnTo>
                    <a:pt x="234445" y="197368"/>
                  </a:lnTo>
                  <a:lnTo>
                    <a:pt x="235519" y="197813"/>
                  </a:lnTo>
                  <a:cubicBezTo>
                    <a:pt x="267170" y="229463"/>
                    <a:pt x="298820" y="261115"/>
                    <a:pt x="330470" y="292765"/>
                  </a:cubicBezTo>
                  <a:cubicBezTo>
                    <a:pt x="339397" y="301692"/>
                    <a:pt x="339397" y="316167"/>
                    <a:pt x="330470" y="325094"/>
                  </a:cubicBezTo>
                  <a:lnTo>
                    <a:pt x="330470" y="325092"/>
                  </a:lnTo>
                  <a:cubicBezTo>
                    <a:pt x="321542" y="334020"/>
                    <a:pt x="307068" y="334020"/>
                    <a:pt x="298141" y="325092"/>
                  </a:cubicBezTo>
                  <a:lnTo>
                    <a:pt x="203415" y="230367"/>
                  </a:lnTo>
                  <a:lnTo>
                    <a:pt x="178640" y="247071"/>
                  </a:lnTo>
                  <a:cubicBezTo>
                    <a:pt x="163256" y="253578"/>
                    <a:pt x="146343" y="257176"/>
                    <a:pt x="128588" y="257176"/>
                  </a:cubicBezTo>
                  <a:cubicBezTo>
                    <a:pt x="57571" y="257176"/>
                    <a:pt x="0" y="199605"/>
                    <a:pt x="0" y="128588"/>
                  </a:cubicBezTo>
                  <a:cubicBezTo>
                    <a:pt x="0" y="57571"/>
                    <a:pt x="57571" y="0"/>
                    <a:pt x="1285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40DFE72-CCCF-F5E5-4467-3D20040BE219}"/>
              </a:ext>
            </a:extLst>
          </p:cNvPr>
          <p:cNvSpPr/>
          <p:nvPr/>
        </p:nvSpPr>
        <p:spPr>
          <a:xfrm>
            <a:off x="468285" y="426721"/>
            <a:ext cx="674715" cy="449580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03</a:t>
            </a:r>
            <a:endParaRPr kumimoji="0" lang="ko-KR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A62AFCE-B91B-3773-2B7E-0C4C7069EC71}"/>
              </a:ext>
            </a:extLst>
          </p:cNvPr>
          <p:cNvGraphicFramePr>
            <a:graphicFrameLocks noGrp="1"/>
          </p:cNvGraphicFramePr>
          <p:nvPr/>
        </p:nvGraphicFramePr>
        <p:xfrm>
          <a:off x="976745" y="1582681"/>
          <a:ext cx="10374745" cy="18692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49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49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749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74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49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2199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&lt;          Process         &gt;</a:t>
                      </a:r>
                      <a:endParaRPr lang="ko-KR" altLang="en-US" sz="18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basics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6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1NF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6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2NF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6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3NF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6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BCNF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6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636"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모서리가 둥근 직사각형 22">
            <a:extLst>
              <a:ext uri="{FF2B5EF4-FFF2-40B4-BE49-F238E27FC236}">
                <a16:creationId xmlns:a16="http://schemas.microsoft.com/office/drawing/2014/main" id="{C15CAC83-A91C-FF80-E001-1F35BB868BBF}"/>
              </a:ext>
            </a:extLst>
          </p:cNvPr>
          <p:cNvSpPr/>
          <p:nvPr/>
        </p:nvSpPr>
        <p:spPr>
          <a:xfrm>
            <a:off x="2150331" y="4499916"/>
            <a:ext cx="1462636" cy="572156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BCNF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DF227F-B1C6-3EF3-47D7-2572C89257D1}"/>
              </a:ext>
            </a:extLst>
          </p:cNvPr>
          <p:cNvSpPr/>
          <p:nvPr/>
        </p:nvSpPr>
        <p:spPr>
          <a:xfrm>
            <a:off x="3930130" y="3800303"/>
            <a:ext cx="6228739" cy="25058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User :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UserID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(PK)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Follow : Follower / Following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Comment : </a:t>
            </a:r>
            <a:r>
              <a:rPr lang="en-US" altLang="ko-KR" sz="20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TweetID</a:t>
            </a: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 / </a:t>
            </a:r>
            <a:r>
              <a:rPr lang="en-US" altLang="ko-KR" sz="20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UserID</a:t>
            </a: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 (FK) </a:t>
            </a:r>
            <a:b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</a:b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referencing Tweet(</a:t>
            </a:r>
            <a:r>
              <a:rPr lang="en-US" altLang="ko-KR" sz="20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TweetID</a:t>
            </a: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) and User(</a:t>
            </a:r>
            <a:r>
              <a:rPr lang="en-US" altLang="ko-KR" sz="20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UserID</a:t>
            </a: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)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2" name="모서리가 둥근 직사각형 27">
            <a:extLst>
              <a:ext uri="{FF2B5EF4-FFF2-40B4-BE49-F238E27FC236}">
                <a16:creationId xmlns:a16="http://schemas.microsoft.com/office/drawing/2014/main" id="{CCC27C1E-1C8A-5B40-DAF5-F7AD08CD8506}"/>
              </a:ext>
            </a:extLst>
          </p:cNvPr>
          <p:cNvSpPr/>
          <p:nvPr/>
        </p:nvSpPr>
        <p:spPr>
          <a:xfrm>
            <a:off x="3010633" y="2882769"/>
            <a:ext cx="8340857" cy="88667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5F8F244-7832-80A5-1198-2AF987C164E5}"/>
              </a:ext>
            </a:extLst>
          </p:cNvPr>
          <p:cNvGrpSpPr/>
          <p:nvPr/>
        </p:nvGrpSpPr>
        <p:grpSpPr>
          <a:xfrm>
            <a:off x="10225459" y="2789232"/>
            <a:ext cx="283336" cy="275739"/>
            <a:chOff x="8060346" y="1488344"/>
            <a:chExt cx="257859" cy="257859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E9618F7-B051-80EB-292B-02A493B49CA8}"/>
                </a:ext>
              </a:extLst>
            </p:cNvPr>
            <p:cNvSpPr/>
            <p:nvPr/>
          </p:nvSpPr>
          <p:spPr>
            <a:xfrm>
              <a:off x="8060346" y="1488344"/>
              <a:ext cx="257859" cy="257859"/>
            </a:xfrm>
            <a:prstGeom prst="ellipse">
              <a:avLst/>
            </a:prstGeom>
            <a:solidFill>
              <a:srgbClr val="3C3F46"/>
            </a:solidFill>
            <a:ln w="25400">
              <a:solidFill>
                <a:srgbClr val="489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BED8B0C2-ACA3-6650-CAB6-AF32C6F26B0F}"/>
                </a:ext>
              </a:extLst>
            </p:cNvPr>
            <p:cNvSpPr/>
            <p:nvPr/>
          </p:nvSpPr>
          <p:spPr>
            <a:xfrm>
              <a:off x="8099730" y="1556751"/>
              <a:ext cx="179090" cy="121045"/>
            </a:xfrm>
            <a:custGeom>
              <a:avLst/>
              <a:gdLst>
                <a:gd name="connsiteX0" fmla="*/ 0 w 123825"/>
                <a:gd name="connsiteY0" fmla="*/ 19050 h 76200"/>
                <a:gd name="connsiteX1" fmla="*/ 47625 w 123825"/>
                <a:gd name="connsiteY1" fmla="*/ 76200 h 76200"/>
                <a:gd name="connsiteX2" fmla="*/ 123825 w 123825"/>
                <a:gd name="connsiteY2" fmla="*/ 0 h 76200"/>
                <a:gd name="connsiteX0" fmla="*/ 0 w 112741"/>
                <a:gd name="connsiteY0" fmla="*/ 37061 h 76200"/>
                <a:gd name="connsiteX1" fmla="*/ 36541 w 112741"/>
                <a:gd name="connsiteY1" fmla="*/ 76200 h 76200"/>
                <a:gd name="connsiteX2" fmla="*/ 112741 w 112741"/>
                <a:gd name="connsiteY2" fmla="*/ 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741" h="76200">
                  <a:moveTo>
                    <a:pt x="0" y="37061"/>
                  </a:moveTo>
                  <a:lnTo>
                    <a:pt x="36541" y="76200"/>
                  </a:lnTo>
                  <a:lnTo>
                    <a:pt x="112741" y="0"/>
                  </a:lnTo>
                </a:path>
              </a:pathLst>
            </a:custGeom>
            <a:noFill/>
            <a:ln w="25400">
              <a:solidFill>
                <a:srgbClr val="489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3821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52CDA6A-0CAD-07E3-825C-934589C1F90C}"/>
              </a:ext>
            </a:extLst>
          </p:cNvPr>
          <p:cNvSpPr/>
          <p:nvPr/>
        </p:nvSpPr>
        <p:spPr>
          <a:xfrm>
            <a:off x="1242060" y="426721"/>
            <a:ext cx="6226302" cy="4495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kumimoji="0" lang="en-US" altLang="ko-KR" sz="2400" b="1" i="1" u="none" strike="noStrike" kern="0" cap="none" spc="0" normalizeH="0" baseline="0" noProof="0" dirty="0">
                <a:ln w="15875">
                  <a:noFill/>
                </a:ln>
                <a:solidFill>
                  <a:srgbClr val="489BFB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Final Normalization Process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E55591-3998-456E-B0EB-5B800E5AD6D1}"/>
              </a:ext>
            </a:extLst>
          </p:cNvPr>
          <p:cNvGrpSpPr/>
          <p:nvPr/>
        </p:nvGrpSpPr>
        <p:grpSpPr>
          <a:xfrm>
            <a:off x="7044500" y="476250"/>
            <a:ext cx="346234" cy="346234"/>
            <a:chOff x="3379542" y="471487"/>
            <a:chExt cx="192333" cy="1923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D8D9BD1-BBC7-8D01-57D9-F2DA8D27D125}"/>
                </a:ext>
              </a:extLst>
            </p:cNvPr>
            <p:cNvSpPr/>
            <p:nvPr/>
          </p:nvSpPr>
          <p:spPr>
            <a:xfrm>
              <a:off x="3379542" y="471487"/>
              <a:ext cx="192333" cy="192333"/>
            </a:xfrm>
            <a:prstGeom prst="ellipse">
              <a:avLst/>
            </a:prstGeom>
            <a:solidFill>
              <a:srgbClr val="489BFB"/>
            </a:solidFill>
            <a:ln w="28575" cmpd="dbl">
              <a:solidFill>
                <a:srgbClr val="489BFB"/>
              </a:solidFill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C127B3D4-C008-26CA-09EE-5D5430022B13}"/>
                </a:ext>
              </a:extLst>
            </p:cNvPr>
            <p:cNvSpPr/>
            <p:nvPr/>
          </p:nvSpPr>
          <p:spPr>
            <a:xfrm>
              <a:off x="3415976" y="513504"/>
              <a:ext cx="109755" cy="108004"/>
            </a:xfrm>
            <a:custGeom>
              <a:avLst/>
              <a:gdLst>
                <a:gd name="connsiteX0" fmla="*/ 128587 w 337165"/>
                <a:gd name="connsiteY0" fmla="*/ 35720 h 331788"/>
                <a:gd name="connsiteX1" fmla="*/ 35719 w 337165"/>
                <a:gd name="connsiteY1" fmla="*/ 128588 h 331788"/>
                <a:gd name="connsiteX2" fmla="*/ 128587 w 337165"/>
                <a:gd name="connsiteY2" fmla="*/ 221456 h 331788"/>
                <a:gd name="connsiteX3" fmla="*/ 221455 w 337165"/>
                <a:gd name="connsiteY3" fmla="*/ 128588 h 331788"/>
                <a:gd name="connsiteX4" fmla="*/ 128587 w 337165"/>
                <a:gd name="connsiteY4" fmla="*/ 35720 h 331788"/>
                <a:gd name="connsiteX5" fmla="*/ 128588 w 337165"/>
                <a:gd name="connsiteY5" fmla="*/ 0 h 331788"/>
                <a:gd name="connsiteX6" fmla="*/ 257176 w 337165"/>
                <a:gd name="connsiteY6" fmla="*/ 128588 h 331788"/>
                <a:gd name="connsiteX7" fmla="*/ 247071 w 337165"/>
                <a:gd name="connsiteY7" fmla="*/ 178640 h 331788"/>
                <a:gd name="connsiteX8" fmla="*/ 234445 w 337165"/>
                <a:gd name="connsiteY8" fmla="*/ 197368 h 331788"/>
                <a:gd name="connsiteX9" fmla="*/ 235519 w 337165"/>
                <a:gd name="connsiteY9" fmla="*/ 197813 h 331788"/>
                <a:gd name="connsiteX10" fmla="*/ 330470 w 337165"/>
                <a:gd name="connsiteY10" fmla="*/ 292765 h 331788"/>
                <a:gd name="connsiteX11" fmla="*/ 330470 w 337165"/>
                <a:gd name="connsiteY11" fmla="*/ 325094 h 331788"/>
                <a:gd name="connsiteX12" fmla="*/ 330470 w 337165"/>
                <a:gd name="connsiteY12" fmla="*/ 325092 h 331788"/>
                <a:gd name="connsiteX13" fmla="*/ 298141 w 337165"/>
                <a:gd name="connsiteY13" fmla="*/ 325092 h 331788"/>
                <a:gd name="connsiteX14" fmla="*/ 203415 w 337165"/>
                <a:gd name="connsiteY14" fmla="*/ 230367 h 331788"/>
                <a:gd name="connsiteX15" fmla="*/ 178640 w 337165"/>
                <a:gd name="connsiteY15" fmla="*/ 247071 h 331788"/>
                <a:gd name="connsiteX16" fmla="*/ 128588 w 337165"/>
                <a:gd name="connsiteY16" fmla="*/ 257176 h 331788"/>
                <a:gd name="connsiteX17" fmla="*/ 0 w 337165"/>
                <a:gd name="connsiteY17" fmla="*/ 128588 h 331788"/>
                <a:gd name="connsiteX18" fmla="*/ 128588 w 337165"/>
                <a:gd name="connsiteY18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165" h="331788">
                  <a:moveTo>
                    <a:pt x="128587" y="35720"/>
                  </a:moveTo>
                  <a:cubicBezTo>
                    <a:pt x="77297" y="35720"/>
                    <a:pt x="35719" y="77298"/>
                    <a:pt x="35719" y="128588"/>
                  </a:cubicBezTo>
                  <a:cubicBezTo>
                    <a:pt x="35719" y="179878"/>
                    <a:pt x="77297" y="221456"/>
                    <a:pt x="128587" y="221456"/>
                  </a:cubicBezTo>
                  <a:cubicBezTo>
                    <a:pt x="179877" y="221456"/>
                    <a:pt x="221455" y="179878"/>
                    <a:pt x="221455" y="128588"/>
                  </a:cubicBezTo>
                  <a:cubicBezTo>
                    <a:pt x="221455" y="77298"/>
                    <a:pt x="179877" y="35720"/>
                    <a:pt x="128587" y="35720"/>
                  </a:cubicBezTo>
                  <a:close/>
                  <a:moveTo>
                    <a:pt x="128588" y="0"/>
                  </a:moveTo>
                  <a:cubicBezTo>
                    <a:pt x="199605" y="0"/>
                    <a:pt x="257176" y="57571"/>
                    <a:pt x="257176" y="128588"/>
                  </a:cubicBezTo>
                  <a:cubicBezTo>
                    <a:pt x="257176" y="146342"/>
                    <a:pt x="253578" y="163256"/>
                    <a:pt x="247071" y="178640"/>
                  </a:cubicBezTo>
                  <a:lnTo>
                    <a:pt x="234445" y="197368"/>
                  </a:lnTo>
                  <a:lnTo>
                    <a:pt x="235519" y="197813"/>
                  </a:lnTo>
                  <a:cubicBezTo>
                    <a:pt x="267170" y="229463"/>
                    <a:pt x="298820" y="261115"/>
                    <a:pt x="330470" y="292765"/>
                  </a:cubicBezTo>
                  <a:cubicBezTo>
                    <a:pt x="339397" y="301692"/>
                    <a:pt x="339397" y="316167"/>
                    <a:pt x="330470" y="325094"/>
                  </a:cubicBezTo>
                  <a:lnTo>
                    <a:pt x="330470" y="325092"/>
                  </a:lnTo>
                  <a:cubicBezTo>
                    <a:pt x="321542" y="334020"/>
                    <a:pt x="307068" y="334020"/>
                    <a:pt x="298141" y="325092"/>
                  </a:cubicBezTo>
                  <a:lnTo>
                    <a:pt x="203415" y="230367"/>
                  </a:lnTo>
                  <a:lnTo>
                    <a:pt x="178640" y="247071"/>
                  </a:lnTo>
                  <a:cubicBezTo>
                    <a:pt x="163256" y="253578"/>
                    <a:pt x="146343" y="257176"/>
                    <a:pt x="128588" y="257176"/>
                  </a:cubicBezTo>
                  <a:cubicBezTo>
                    <a:pt x="57571" y="257176"/>
                    <a:pt x="0" y="199605"/>
                    <a:pt x="0" y="128588"/>
                  </a:cubicBezTo>
                  <a:cubicBezTo>
                    <a:pt x="0" y="57571"/>
                    <a:pt x="57571" y="0"/>
                    <a:pt x="1285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40DFE72-CCCF-F5E5-4467-3D20040BE219}"/>
              </a:ext>
            </a:extLst>
          </p:cNvPr>
          <p:cNvSpPr/>
          <p:nvPr/>
        </p:nvSpPr>
        <p:spPr>
          <a:xfrm>
            <a:off x="468285" y="426721"/>
            <a:ext cx="674715" cy="449580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03</a:t>
            </a:r>
            <a:endParaRPr kumimoji="0" lang="ko-KR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C144F77-4BAD-492E-A6CB-4B001B3D2410}"/>
              </a:ext>
            </a:extLst>
          </p:cNvPr>
          <p:cNvSpPr/>
          <p:nvPr/>
        </p:nvSpPr>
        <p:spPr>
          <a:xfrm>
            <a:off x="3279942" y="1838306"/>
            <a:ext cx="5632116" cy="1056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UserID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Name, Email, Password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PK –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UserID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DAC1E7C-5179-6DBA-EFC5-1EC25E035C98}"/>
              </a:ext>
            </a:extLst>
          </p:cNvPr>
          <p:cNvSpPr/>
          <p:nvPr/>
        </p:nvSpPr>
        <p:spPr>
          <a:xfrm>
            <a:off x="1379468" y="2009376"/>
            <a:ext cx="1458161" cy="449580"/>
          </a:xfrm>
          <a:prstGeom prst="roundRect">
            <a:avLst>
              <a:gd name="adj" fmla="val 50000"/>
            </a:avLst>
          </a:prstGeom>
          <a:solidFill>
            <a:srgbClr val="D7EBFE"/>
          </a:solidFill>
          <a:ln w="15875">
            <a:solidFill>
              <a:srgbClr val="489BFB"/>
            </a:solidFill>
          </a:ln>
          <a:effectLst/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489BFB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User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489BFB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4F16947-987E-1D5F-3406-FFC7517B41C7}"/>
              </a:ext>
            </a:extLst>
          </p:cNvPr>
          <p:cNvSpPr/>
          <p:nvPr/>
        </p:nvSpPr>
        <p:spPr>
          <a:xfrm>
            <a:off x="3279942" y="4878813"/>
            <a:ext cx="5632116" cy="1056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UserID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FolloweID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Timestamp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PK/FK –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UserID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FollowerID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4119B11-F491-4851-B3E0-C44B26F57B28}"/>
              </a:ext>
            </a:extLst>
          </p:cNvPr>
          <p:cNvSpPr/>
          <p:nvPr/>
        </p:nvSpPr>
        <p:spPr>
          <a:xfrm>
            <a:off x="1379468" y="5049883"/>
            <a:ext cx="1458161" cy="449580"/>
          </a:xfrm>
          <a:prstGeom prst="roundRect">
            <a:avLst>
              <a:gd name="adj" fmla="val 50000"/>
            </a:avLst>
          </a:prstGeom>
          <a:solidFill>
            <a:srgbClr val="D7EBFE"/>
          </a:solidFill>
          <a:ln w="15875">
            <a:solidFill>
              <a:srgbClr val="489BFB"/>
            </a:solidFill>
          </a:ln>
          <a:effectLst/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489BFB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Following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489BFB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4808785-2362-9499-362F-0AD61CBC1030}"/>
              </a:ext>
            </a:extLst>
          </p:cNvPr>
          <p:cNvSpPr/>
          <p:nvPr/>
        </p:nvSpPr>
        <p:spPr>
          <a:xfrm>
            <a:off x="3279942" y="3337242"/>
            <a:ext cx="5632116" cy="1056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UserID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FollowingID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Timestamp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PK/FK –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UserID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FollowingID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8B79FD8-58AB-4290-98F0-2B57A42E9CA6}"/>
              </a:ext>
            </a:extLst>
          </p:cNvPr>
          <p:cNvSpPr/>
          <p:nvPr/>
        </p:nvSpPr>
        <p:spPr>
          <a:xfrm>
            <a:off x="1379468" y="3508312"/>
            <a:ext cx="1458161" cy="449580"/>
          </a:xfrm>
          <a:prstGeom prst="roundRect">
            <a:avLst>
              <a:gd name="adj" fmla="val 50000"/>
            </a:avLst>
          </a:prstGeom>
          <a:solidFill>
            <a:srgbClr val="D7EBFE"/>
          </a:solidFill>
          <a:ln w="15875">
            <a:solidFill>
              <a:srgbClr val="489BFB"/>
            </a:solidFill>
          </a:ln>
          <a:effectLst/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489BFB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Follower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489BFB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2549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52CDA6A-0CAD-07E3-825C-934589C1F90C}"/>
              </a:ext>
            </a:extLst>
          </p:cNvPr>
          <p:cNvSpPr/>
          <p:nvPr/>
        </p:nvSpPr>
        <p:spPr>
          <a:xfrm>
            <a:off x="1242060" y="426721"/>
            <a:ext cx="6226302" cy="4495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kumimoji="0" lang="en-US" altLang="ko-KR" sz="2400" b="1" i="1" u="none" strike="noStrike" kern="0" cap="none" spc="0" normalizeH="0" baseline="0" noProof="0" dirty="0">
                <a:ln w="15875">
                  <a:noFill/>
                </a:ln>
                <a:solidFill>
                  <a:srgbClr val="489BFB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Final Normalization Process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E55591-3998-456E-B0EB-5B800E5AD6D1}"/>
              </a:ext>
            </a:extLst>
          </p:cNvPr>
          <p:cNvGrpSpPr/>
          <p:nvPr/>
        </p:nvGrpSpPr>
        <p:grpSpPr>
          <a:xfrm>
            <a:off x="7044500" y="476250"/>
            <a:ext cx="346234" cy="346234"/>
            <a:chOff x="3379542" y="471487"/>
            <a:chExt cx="192333" cy="1923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D8D9BD1-BBC7-8D01-57D9-F2DA8D27D125}"/>
                </a:ext>
              </a:extLst>
            </p:cNvPr>
            <p:cNvSpPr/>
            <p:nvPr/>
          </p:nvSpPr>
          <p:spPr>
            <a:xfrm>
              <a:off x="3379542" y="471487"/>
              <a:ext cx="192333" cy="192333"/>
            </a:xfrm>
            <a:prstGeom prst="ellipse">
              <a:avLst/>
            </a:prstGeom>
            <a:solidFill>
              <a:srgbClr val="489BFB"/>
            </a:solidFill>
            <a:ln w="28575" cmpd="dbl">
              <a:solidFill>
                <a:srgbClr val="489BFB"/>
              </a:solidFill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C127B3D4-C008-26CA-09EE-5D5430022B13}"/>
                </a:ext>
              </a:extLst>
            </p:cNvPr>
            <p:cNvSpPr/>
            <p:nvPr/>
          </p:nvSpPr>
          <p:spPr>
            <a:xfrm>
              <a:off x="3415976" y="513504"/>
              <a:ext cx="109755" cy="108004"/>
            </a:xfrm>
            <a:custGeom>
              <a:avLst/>
              <a:gdLst>
                <a:gd name="connsiteX0" fmla="*/ 128587 w 337165"/>
                <a:gd name="connsiteY0" fmla="*/ 35720 h 331788"/>
                <a:gd name="connsiteX1" fmla="*/ 35719 w 337165"/>
                <a:gd name="connsiteY1" fmla="*/ 128588 h 331788"/>
                <a:gd name="connsiteX2" fmla="*/ 128587 w 337165"/>
                <a:gd name="connsiteY2" fmla="*/ 221456 h 331788"/>
                <a:gd name="connsiteX3" fmla="*/ 221455 w 337165"/>
                <a:gd name="connsiteY3" fmla="*/ 128588 h 331788"/>
                <a:gd name="connsiteX4" fmla="*/ 128587 w 337165"/>
                <a:gd name="connsiteY4" fmla="*/ 35720 h 331788"/>
                <a:gd name="connsiteX5" fmla="*/ 128588 w 337165"/>
                <a:gd name="connsiteY5" fmla="*/ 0 h 331788"/>
                <a:gd name="connsiteX6" fmla="*/ 257176 w 337165"/>
                <a:gd name="connsiteY6" fmla="*/ 128588 h 331788"/>
                <a:gd name="connsiteX7" fmla="*/ 247071 w 337165"/>
                <a:gd name="connsiteY7" fmla="*/ 178640 h 331788"/>
                <a:gd name="connsiteX8" fmla="*/ 234445 w 337165"/>
                <a:gd name="connsiteY8" fmla="*/ 197368 h 331788"/>
                <a:gd name="connsiteX9" fmla="*/ 235519 w 337165"/>
                <a:gd name="connsiteY9" fmla="*/ 197813 h 331788"/>
                <a:gd name="connsiteX10" fmla="*/ 330470 w 337165"/>
                <a:gd name="connsiteY10" fmla="*/ 292765 h 331788"/>
                <a:gd name="connsiteX11" fmla="*/ 330470 w 337165"/>
                <a:gd name="connsiteY11" fmla="*/ 325094 h 331788"/>
                <a:gd name="connsiteX12" fmla="*/ 330470 w 337165"/>
                <a:gd name="connsiteY12" fmla="*/ 325092 h 331788"/>
                <a:gd name="connsiteX13" fmla="*/ 298141 w 337165"/>
                <a:gd name="connsiteY13" fmla="*/ 325092 h 331788"/>
                <a:gd name="connsiteX14" fmla="*/ 203415 w 337165"/>
                <a:gd name="connsiteY14" fmla="*/ 230367 h 331788"/>
                <a:gd name="connsiteX15" fmla="*/ 178640 w 337165"/>
                <a:gd name="connsiteY15" fmla="*/ 247071 h 331788"/>
                <a:gd name="connsiteX16" fmla="*/ 128588 w 337165"/>
                <a:gd name="connsiteY16" fmla="*/ 257176 h 331788"/>
                <a:gd name="connsiteX17" fmla="*/ 0 w 337165"/>
                <a:gd name="connsiteY17" fmla="*/ 128588 h 331788"/>
                <a:gd name="connsiteX18" fmla="*/ 128588 w 337165"/>
                <a:gd name="connsiteY18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165" h="331788">
                  <a:moveTo>
                    <a:pt x="128587" y="35720"/>
                  </a:moveTo>
                  <a:cubicBezTo>
                    <a:pt x="77297" y="35720"/>
                    <a:pt x="35719" y="77298"/>
                    <a:pt x="35719" y="128588"/>
                  </a:cubicBezTo>
                  <a:cubicBezTo>
                    <a:pt x="35719" y="179878"/>
                    <a:pt x="77297" y="221456"/>
                    <a:pt x="128587" y="221456"/>
                  </a:cubicBezTo>
                  <a:cubicBezTo>
                    <a:pt x="179877" y="221456"/>
                    <a:pt x="221455" y="179878"/>
                    <a:pt x="221455" y="128588"/>
                  </a:cubicBezTo>
                  <a:cubicBezTo>
                    <a:pt x="221455" y="77298"/>
                    <a:pt x="179877" y="35720"/>
                    <a:pt x="128587" y="35720"/>
                  </a:cubicBezTo>
                  <a:close/>
                  <a:moveTo>
                    <a:pt x="128588" y="0"/>
                  </a:moveTo>
                  <a:cubicBezTo>
                    <a:pt x="199605" y="0"/>
                    <a:pt x="257176" y="57571"/>
                    <a:pt x="257176" y="128588"/>
                  </a:cubicBezTo>
                  <a:cubicBezTo>
                    <a:pt x="257176" y="146342"/>
                    <a:pt x="253578" y="163256"/>
                    <a:pt x="247071" y="178640"/>
                  </a:cubicBezTo>
                  <a:lnTo>
                    <a:pt x="234445" y="197368"/>
                  </a:lnTo>
                  <a:lnTo>
                    <a:pt x="235519" y="197813"/>
                  </a:lnTo>
                  <a:cubicBezTo>
                    <a:pt x="267170" y="229463"/>
                    <a:pt x="298820" y="261115"/>
                    <a:pt x="330470" y="292765"/>
                  </a:cubicBezTo>
                  <a:cubicBezTo>
                    <a:pt x="339397" y="301692"/>
                    <a:pt x="339397" y="316167"/>
                    <a:pt x="330470" y="325094"/>
                  </a:cubicBezTo>
                  <a:lnTo>
                    <a:pt x="330470" y="325092"/>
                  </a:lnTo>
                  <a:cubicBezTo>
                    <a:pt x="321542" y="334020"/>
                    <a:pt x="307068" y="334020"/>
                    <a:pt x="298141" y="325092"/>
                  </a:cubicBezTo>
                  <a:lnTo>
                    <a:pt x="203415" y="230367"/>
                  </a:lnTo>
                  <a:lnTo>
                    <a:pt x="178640" y="247071"/>
                  </a:lnTo>
                  <a:cubicBezTo>
                    <a:pt x="163256" y="253578"/>
                    <a:pt x="146343" y="257176"/>
                    <a:pt x="128588" y="257176"/>
                  </a:cubicBezTo>
                  <a:cubicBezTo>
                    <a:pt x="57571" y="257176"/>
                    <a:pt x="0" y="199605"/>
                    <a:pt x="0" y="128588"/>
                  </a:cubicBezTo>
                  <a:cubicBezTo>
                    <a:pt x="0" y="57571"/>
                    <a:pt x="57571" y="0"/>
                    <a:pt x="1285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40DFE72-CCCF-F5E5-4467-3D20040BE219}"/>
              </a:ext>
            </a:extLst>
          </p:cNvPr>
          <p:cNvSpPr/>
          <p:nvPr/>
        </p:nvSpPr>
        <p:spPr>
          <a:xfrm>
            <a:off x="468285" y="426721"/>
            <a:ext cx="674715" cy="449580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03</a:t>
            </a:r>
            <a:endParaRPr kumimoji="0" lang="ko-KR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238AB0A-312C-FB1C-42F2-DEAD1E271C52}"/>
              </a:ext>
            </a:extLst>
          </p:cNvPr>
          <p:cNvSpPr/>
          <p:nvPr/>
        </p:nvSpPr>
        <p:spPr>
          <a:xfrm>
            <a:off x="3279942" y="3959832"/>
            <a:ext cx="5632116" cy="1056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TweetID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</a:t>
            </a: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Writer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ID, Content, Timestamp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PK –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TweetID</a:t>
            </a:r>
            <a:b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</a:b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FK – </a:t>
            </a: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Writer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ID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EF3403D-5E96-BA85-F4EB-3BCFFD18D775}"/>
              </a:ext>
            </a:extLst>
          </p:cNvPr>
          <p:cNvSpPr/>
          <p:nvPr/>
        </p:nvSpPr>
        <p:spPr>
          <a:xfrm>
            <a:off x="1379468" y="4130902"/>
            <a:ext cx="1458161" cy="449580"/>
          </a:xfrm>
          <a:prstGeom prst="roundRect">
            <a:avLst>
              <a:gd name="adj" fmla="val 50000"/>
            </a:avLst>
          </a:prstGeom>
          <a:solidFill>
            <a:srgbClr val="D7EBFE"/>
          </a:solidFill>
          <a:ln w="15875">
            <a:solidFill>
              <a:srgbClr val="489BFB"/>
            </a:solidFill>
          </a:ln>
          <a:effectLst/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489BFB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Tweet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489BFB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87551C7-9851-4E2E-CE2C-6CD42A53557D}"/>
              </a:ext>
            </a:extLst>
          </p:cNvPr>
          <p:cNvSpPr/>
          <p:nvPr/>
        </p:nvSpPr>
        <p:spPr>
          <a:xfrm>
            <a:off x="3279942" y="1804311"/>
            <a:ext cx="6595578" cy="1056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CommentID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TweetID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WriterID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Content, Timestamp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PK –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CommentID</a:t>
            </a:r>
            <a:b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</a:b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34" charset="-127"/>
              </a:rPr>
              <a:t>FK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–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TweetID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,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WriterID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FE178E6-BEAF-73E8-B947-FD154AE766E0}"/>
              </a:ext>
            </a:extLst>
          </p:cNvPr>
          <p:cNvSpPr/>
          <p:nvPr/>
        </p:nvSpPr>
        <p:spPr>
          <a:xfrm>
            <a:off x="1379468" y="1975381"/>
            <a:ext cx="1458161" cy="449580"/>
          </a:xfrm>
          <a:prstGeom prst="roundRect">
            <a:avLst>
              <a:gd name="adj" fmla="val 50000"/>
            </a:avLst>
          </a:prstGeom>
          <a:solidFill>
            <a:srgbClr val="D7EBFE"/>
          </a:solidFill>
          <a:ln w="15875">
            <a:solidFill>
              <a:srgbClr val="489BFB"/>
            </a:solidFill>
          </a:ln>
          <a:effectLst/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489BFB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Comment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489BFB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6664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52CDA6A-0CAD-07E3-825C-934589C1F90C}"/>
              </a:ext>
            </a:extLst>
          </p:cNvPr>
          <p:cNvSpPr/>
          <p:nvPr/>
        </p:nvSpPr>
        <p:spPr>
          <a:xfrm>
            <a:off x="1242060" y="426721"/>
            <a:ext cx="6226302" cy="4495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>
              <a:tabLst>
                <a:tab pos="1524000" algn="l"/>
                <a:tab pos="2419350" algn="l"/>
              </a:tabLst>
              <a:defRPr/>
            </a:pPr>
            <a:r>
              <a:rPr lang="en-US" altLang="ko-KR" sz="2400" b="1" i="1" kern="0" dirty="0">
                <a:ln w="15875">
                  <a:noFill/>
                </a:ln>
                <a:solidFill>
                  <a:srgbClr val="489BFB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Final DB Schema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E55591-3998-456E-B0EB-5B800E5AD6D1}"/>
              </a:ext>
            </a:extLst>
          </p:cNvPr>
          <p:cNvGrpSpPr/>
          <p:nvPr/>
        </p:nvGrpSpPr>
        <p:grpSpPr>
          <a:xfrm>
            <a:off x="7044500" y="476250"/>
            <a:ext cx="346234" cy="346234"/>
            <a:chOff x="3379542" y="471487"/>
            <a:chExt cx="192333" cy="1923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D8D9BD1-BBC7-8D01-57D9-F2DA8D27D125}"/>
                </a:ext>
              </a:extLst>
            </p:cNvPr>
            <p:cNvSpPr/>
            <p:nvPr/>
          </p:nvSpPr>
          <p:spPr>
            <a:xfrm>
              <a:off x="3379542" y="471487"/>
              <a:ext cx="192333" cy="192333"/>
            </a:xfrm>
            <a:prstGeom prst="ellipse">
              <a:avLst/>
            </a:prstGeom>
            <a:solidFill>
              <a:srgbClr val="489BFB"/>
            </a:solidFill>
            <a:ln w="28575" cmpd="dbl">
              <a:solidFill>
                <a:srgbClr val="489BFB"/>
              </a:solidFill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C127B3D4-C008-26CA-09EE-5D5430022B13}"/>
                </a:ext>
              </a:extLst>
            </p:cNvPr>
            <p:cNvSpPr/>
            <p:nvPr/>
          </p:nvSpPr>
          <p:spPr>
            <a:xfrm>
              <a:off x="3415976" y="513504"/>
              <a:ext cx="109755" cy="108004"/>
            </a:xfrm>
            <a:custGeom>
              <a:avLst/>
              <a:gdLst>
                <a:gd name="connsiteX0" fmla="*/ 128587 w 337165"/>
                <a:gd name="connsiteY0" fmla="*/ 35720 h 331788"/>
                <a:gd name="connsiteX1" fmla="*/ 35719 w 337165"/>
                <a:gd name="connsiteY1" fmla="*/ 128588 h 331788"/>
                <a:gd name="connsiteX2" fmla="*/ 128587 w 337165"/>
                <a:gd name="connsiteY2" fmla="*/ 221456 h 331788"/>
                <a:gd name="connsiteX3" fmla="*/ 221455 w 337165"/>
                <a:gd name="connsiteY3" fmla="*/ 128588 h 331788"/>
                <a:gd name="connsiteX4" fmla="*/ 128587 w 337165"/>
                <a:gd name="connsiteY4" fmla="*/ 35720 h 331788"/>
                <a:gd name="connsiteX5" fmla="*/ 128588 w 337165"/>
                <a:gd name="connsiteY5" fmla="*/ 0 h 331788"/>
                <a:gd name="connsiteX6" fmla="*/ 257176 w 337165"/>
                <a:gd name="connsiteY6" fmla="*/ 128588 h 331788"/>
                <a:gd name="connsiteX7" fmla="*/ 247071 w 337165"/>
                <a:gd name="connsiteY7" fmla="*/ 178640 h 331788"/>
                <a:gd name="connsiteX8" fmla="*/ 234445 w 337165"/>
                <a:gd name="connsiteY8" fmla="*/ 197368 h 331788"/>
                <a:gd name="connsiteX9" fmla="*/ 235519 w 337165"/>
                <a:gd name="connsiteY9" fmla="*/ 197813 h 331788"/>
                <a:gd name="connsiteX10" fmla="*/ 330470 w 337165"/>
                <a:gd name="connsiteY10" fmla="*/ 292765 h 331788"/>
                <a:gd name="connsiteX11" fmla="*/ 330470 w 337165"/>
                <a:gd name="connsiteY11" fmla="*/ 325094 h 331788"/>
                <a:gd name="connsiteX12" fmla="*/ 330470 w 337165"/>
                <a:gd name="connsiteY12" fmla="*/ 325092 h 331788"/>
                <a:gd name="connsiteX13" fmla="*/ 298141 w 337165"/>
                <a:gd name="connsiteY13" fmla="*/ 325092 h 331788"/>
                <a:gd name="connsiteX14" fmla="*/ 203415 w 337165"/>
                <a:gd name="connsiteY14" fmla="*/ 230367 h 331788"/>
                <a:gd name="connsiteX15" fmla="*/ 178640 w 337165"/>
                <a:gd name="connsiteY15" fmla="*/ 247071 h 331788"/>
                <a:gd name="connsiteX16" fmla="*/ 128588 w 337165"/>
                <a:gd name="connsiteY16" fmla="*/ 257176 h 331788"/>
                <a:gd name="connsiteX17" fmla="*/ 0 w 337165"/>
                <a:gd name="connsiteY17" fmla="*/ 128588 h 331788"/>
                <a:gd name="connsiteX18" fmla="*/ 128588 w 337165"/>
                <a:gd name="connsiteY18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165" h="331788">
                  <a:moveTo>
                    <a:pt x="128587" y="35720"/>
                  </a:moveTo>
                  <a:cubicBezTo>
                    <a:pt x="77297" y="35720"/>
                    <a:pt x="35719" y="77298"/>
                    <a:pt x="35719" y="128588"/>
                  </a:cubicBezTo>
                  <a:cubicBezTo>
                    <a:pt x="35719" y="179878"/>
                    <a:pt x="77297" y="221456"/>
                    <a:pt x="128587" y="221456"/>
                  </a:cubicBezTo>
                  <a:cubicBezTo>
                    <a:pt x="179877" y="221456"/>
                    <a:pt x="221455" y="179878"/>
                    <a:pt x="221455" y="128588"/>
                  </a:cubicBezTo>
                  <a:cubicBezTo>
                    <a:pt x="221455" y="77298"/>
                    <a:pt x="179877" y="35720"/>
                    <a:pt x="128587" y="35720"/>
                  </a:cubicBezTo>
                  <a:close/>
                  <a:moveTo>
                    <a:pt x="128588" y="0"/>
                  </a:moveTo>
                  <a:cubicBezTo>
                    <a:pt x="199605" y="0"/>
                    <a:pt x="257176" y="57571"/>
                    <a:pt x="257176" y="128588"/>
                  </a:cubicBezTo>
                  <a:cubicBezTo>
                    <a:pt x="257176" y="146342"/>
                    <a:pt x="253578" y="163256"/>
                    <a:pt x="247071" y="178640"/>
                  </a:cubicBezTo>
                  <a:lnTo>
                    <a:pt x="234445" y="197368"/>
                  </a:lnTo>
                  <a:lnTo>
                    <a:pt x="235519" y="197813"/>
                  </a:lnTo>
                  <a:cubicBezTo>
                    <a:pt x="267170" y="229463"/>
                    <a:pt x="298820" y="261115"/>
                    <a:pt x="330470" y="292765"/>
                  </a:cubicBezTo>
                  <a:cubicBezTo>
                    <a:pt x="339397" y="301692"/>
                    <a:pt x="339397" y="316167"/>
                    <a:pt x="330470" y="325094"/>
                  </a:cubicBezTo>
                  <a:lnTo>
                    <a:pt x="330470" y="325092"/>
                  </a:lnTo>
                  <a:cubicBezTo>
                    <a:pt x="321542" y="334020"/>
                    <a:pt x="307068" y="334020"/>
                    <a:pt x="298141" y="325092"/>
                  </a:cubicBezTo>
                  <a:lnTo>
                    <a:pt x="203415" y="230367"/>
                  </a:lnTo>
                  <a:lnTo>
                    <a:pt x="178640" y="247071"/>
                  </a:lnTo>
                  <a:cubicBezTo>
                    <a:pt x="163256" y="253578"/>
                    <a:pt x="146343" y="257176"/>
                    <a:pt x="128588" y="257176"/>
                  </a:cubicBezTo>
                  <a:cubicBezTo>
                    <a:pt x="57571" y="257176"/>
                    <a:pt x="0" y="199605"/>
                    <a:pt x="0" y="128588"/>
                  </a:cubicBezTo>
                  <a:cubicBezTo>
                    <a:pt x="0" y="57571"/>
                    <a:pt x="57571" y="0"/>
                    <a:pt x="1285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40DFE72-CCCF-F5E5-4467-3D20040BE219}"/>
              </a:ext>
            </a:extLst>
          </p:cNvPr>
          <p:cNvSpPr/>
          <p:nvPr/>
        </p:nvSpPr>
        <p:spPr>
          <a:xfrm>
            <a:off x="468285" y="426721"/>
            <a:ext cx="674715" cy="449580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defRPr/>
            </a:pPr>
            <a:r>
              <a:rPr lang="en-US" altLang="ko-KR" sz="1600" i="1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04</a:t>
            </a:r>
            <a:endParaRPr lang="ko-KR" altLang="en-US" sz="1600" i="1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5" name="그림 4" descr="도표, 스케치, 기술 도면, 라인이(가) 표시된 사진&#10;&#10;자동 생성된 설명">
            <a:extLst>
              <a:ext uri="{FF2B5EF4-FFF2-40B4-BE49-F238E27FC236}">
                <a16:creationId xmlns:a16="http://schemas.microsoft.com/office/drawing/2014/main" id="{3B2DAF7C-E7D7-8E43-3A34-23306E137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61" y="1430041"/>
            <a:ext cx="10750278" cy="443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728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9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01A3052-EE44-C9E7-A7E3-3D7728C366C1}"/>
              </a:ext>
            </a:extLst>
          </p:cNvPr>
          <p:cNvSpPr/>
          <p:nvPr/>
        </p:nvSpPr>
        <p:spPr>
          <a:xfrm>
            <a:off x="237744" y="237744"/>
            <a:ext cx="11954256" cy="6620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13500000" algn="b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52CDA6A-0CAD-07E3-825C-934589C1F90C}"/>
              </a:ext>
            </a:extLst>
          </p:cNvPr>
          <p:cNvSpPr/>
          <p:nvPr/>
        </p:nvSpPr>
        <p:spPr>
          <a:xfrm>
            <a:off x="1242060" y="426721"/>
            <a:ext cx="6226302" cy="44958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kumimoji="0" lang="en-US" altLang="ko-KR" sz="2400" b="1" i="1" u="none" strike="noStrike" kern="0" cap="none" spc="0" normalizeH="0" baseline="0" noProof="0" dirty="0">
                <a:ln w="15875">
                  <a:noFill/>
                </a:ln>
                <a:solidFill>
                  <a:srgbClr val="489BFB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Final DB Schema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E55591-3998-456E-B0EB-5B800E5AD6D1}"/>
              </a:ext>
            </a:extLst>
          </p:cNvPr>
          <p:cNvGrpSpPr/>
          <p:nvPr/>
        </p:nvGrpSpPr>
        <p:grpSpPr>
          <a:xfrm>
            <a:off x="7044500" y="476250"/>
            <a:ext cx="346234" cy="346234"/>
            <a:chOff x="3379542" y="471487"/>
            <a:chExt cx="192333" cy="1923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D8D9BD1-BBC7-8D01-57D9-F2DA8D27D125}"/>
                </a:ext>
              </a:extLst>
            </p:cNvPr>
            <p:cNvSpPr/>
            <p:nvPr/>
          </p:nvSpPr>
          <p:spPr>
            <a:xfrm>
              <a:off x="3379542" y="471487"/>
              <a:ext cx="192333" cy="192333"/>
            </a:xfrm>
            <a:prstGeom prst="ellipse">
              <a:avLst/>
            </a:prstGeom>
            <a:solidFill>
              <a:srgbClr val="489BFB"/>
            </a:solidFill>
            <a:ln w="28575" cmpd="dbl">
              <a:solidFill>
                <a:srgbClr val="489BFB"/>
              </a:solidFill>
            </a:ln>
            <a:effectLst>
              <a:outerShdw blurRad="190500" dist="38100" dir="5400000" algn="t" rotWithShape="0">
                <a:srgbClr val="489BFB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11" name="자유형 10">
              <a:extLst>
                <a:ext uri="{FF2B5EF4-FFF2-40B4-BE49-F238E27FC236}">
                  <a16:creationId xmlns:a16="http://schemas.microsoft.com/office/drawing/2014/main" id="{C127B3D4-C008-26CA-09EE-5D5430022B13}"/>
                </a:ext>
              </a:extLst>
            </p:cNvPr>
            <p:cNvSpPr/>
            <p:nvPr/>
          </p:nvSpPr>
          <p:spPr>
            <a:xfrm>
              <a:off x="3415976" y="513504"/>
              <a:ext cx="109755" cy="108004"/>
            </a:xfrm>
            <a:custGeom>
              <a:avLst/>
              <a:gdLst>
                <a:gd name="connsiteX0" fmla="*/ 128587 w 337165"/>
                <a:gd name="connsiteY0" fmla="*/ 35720 h 331788"/>
                <a:gd name="connsiteX1" fmla="*/ 35719 w 337165"/>
                <a:gd name="connsiteY1" fmla="*/ 128588 h 331788"/>
                <a:gd name="connsiteX2" fmla="*/ 128587 w 337165"/>
                <a:gd name="connsiteY2" fmla="*/ 221456 h 331788"/>
                <a:gd name="connsiteX3" fmla="*/ 221455 w 337165"/>
                <a:gd name="connsiteY3" fmla="*/ 128588 h 331788"/>
                <a:gd name="connsiteX4" fmla="*/ 128587 w 337165"/>
                <a:gd name="connsiteY4" fmla="*/ 35720 h 331788"/>
                <a:gd name="connsiteX5" fmla="*/ 128588 w 337165"/>
                <a:gd name="connsiteY5" fmla="*/ 0 h 331788"/>
                <a:gd name="connsiteX6" fmla="*/ 257176 w 337165"/>
                <a:gd name="connsiteY6" fmla="*/ 128588 h 331788"/>
                <a:gd name="connsiteX7" fmla="*/ 247071 w 337165"/>
                <a:gd name="connsiteY7" fmla="*/ 178640 h 331788"/>
                <a:gd name="connsiteX8" fmla="*/ 234445 w 337165"/>
                <a:gd name="connsiteY8" fmla="*/ 197368 h 331788"/>
                <a:gd name="connsiteX9" fmla="*/ 235519 w 337165"/>
                <a:gd name="connsiteY9" fmla="*/ 197813 h 331788"/>
                <a:gd name="connsiteX10" fmla="*/ 330470 w 337165"/>
                <a:gd name="connsiteY10" fmla="*/ 292765 h 331788"/>
                <a:gd name="connsiteX11" fmla="*/ 330470 w 337165"/>
                <a:gd name="connsiteY11" fmla="*/ 325094 h 331788"/>
                <a:gd name="connsiteX12" fmla="*/ 330470 w 337165"/>
                <a:gd name="connsiteY12" fmla="*/ 325092 h 331788"/>
                <a:gd name="connsiteX13" fmla="*/ 298141 w 337165"/>
                <a:gd name="connsiteY13" fmla="*/ 325092 h 331788"/>
                <a:gd name="connsiteX14" fmla="*/ 203415 w 337165"/>
                <a:gd name="connsiteY14" fmla="*/ 230367 h 331788"/>
                <a:gd name="connsiteX15" fmla="*/ 178640 w 337165"/>
                <a:gd name="connsiteY15" fmla="*/ 247071 h 331788"/>
                <a:gd name="connsiteX16" fmla="*/ 128588 w 337165"/>
                <a:gd name="connsiteY16" fmla="*/ 257176 h 331788"/>
                <a:gd name="connsiteX17" fmla="*/ 0 w 337165"/>
                <a:gd name="connsiteY17" fmla="*/ 128588 h 331788"/>
                <a:gd name="connsiteX18" fmla="*/ 128588 w 337165"/>
                <a:gd name="connsiteY18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7165" h="331788">
                  <a:moveTo>
                    <a:pt x="128587" y="35720"/>
                  </a:moveTo>
                  <a:cubicBezTo>
                    <a:pt x="77297" y="35720"/>
                    <a:pt x="35719" y="77298"/>
                    <a:pt x="35719" y="128588"/>
                  </a:cubicBezTo>
                  <a:cubicBezTo>
                    <a:pt x="35719" y="179878"/>
                    <a:pt x="77297" y="221456"/>
                    <a:pt x="128587" y="221456"/>
                  </a:cubicBezTo>
                  <a:cubicBezTo>
                    <a:pt x="179877" y="221456"/>
                    <a:pt x="221455" y="179878"/>
                    <a:pt x="221455" y="128588"/>
                  </a:cubicBezTo>
                  <a:cubicBezTo>
                    <a:pt x="221455" y="77298"/>
                    <a:pt x="179877" y="35720"/>
                    <a:pt x="128587" y="35720"/>
                  </a:cubicBezTo>
                  <a:close/>
                  <a:moveTo>
                    <a:pt x="128588" y="0"/>
                  </a:moveTo>
                  <a:cubicBezTo>
                    <a:pt x="199605" y="0"/>
                    <a:pt x="257176" y="57571"/>
                    <a:pt x="257176" y="128588"/>
                  </a:cubicBezTo>
                  <a:cubicBezTo>
                    <a:pt x="257176" y="146342"/>
                    <a:pt x="253578" y="163256"/>
                    <a:pt x="247071" y="178640"/>
                  </a:cubicBezTo>
                  <a:lnTo>
                    <a:pt x="234445" y="197368"/>
                  </a:lnTo>
                  <a:lnTo>
                    <a:pt x="235519" y="197813"/>
                  </a:lnTo>
                  <a:cubicBezTo>
                    <a:pt x="267170" y="229463"/>
                    <a:pt x="298820" y="261115"/>
                    <a:pt x="330470" y="292765"/>
                  </a:cubicBezTo>
                  <a:cubicBezTo>
                    <a:pt x="339397" y="301692"/>
                    <a:pt x="339397" y="316167"/>
                    <a:pt x="330470" y="325094"/>
                  </a:cubicBezTo>
                  <a:lnTo>
                    <a:pt x="330470" y="325092"/>
                  </a:lnTo>
                  <a:cubicBezTo>
                    <a:pt x="321542" y="334020"/>
                    <a:pt x="307068" y="334020"/>
                    <a:pt x="298141" y="325092"/>
                  </a:cubicBezTo>
                  <a:lnTo>
                    <a:pt x="203415" y="230367"/>
                  </a:lnTo>
                  <a:lnTo>
                    <a:pt x="178640" y="247071"/>
                  </a:lnTo>
                  <a:cubicBezTo>
                    <a:pt x="163256" y="253578"/>
                    <a:pt x="146343" y="257176"/>
                    <a:pt x="128588" y="257176"/>
                  </a:cubicBezTo>
                  <a:cubicBezTo>
                    <a:pt x="57571" y="257176"/>
                    <a:pt x="0" y="199605"/>
                    <a:pt x="0" y="128588"/>
                  </a:cubicBezTo>
                  <a:cubicBezTo>
                    <a:pt x="0" y="57571"/>
                    <a:pt x="57571" y="0"/>
                    <a:pt x="1285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40DFE72-CCCF-F5E5-4467-3D20040BE219}"/>
              </a:ext>
            </a:extLst>
          </p:cNvPr>
          <p:cNvSpPr/>
          <p:nvPr/>
        </p:nvSpPr>
        <p:spPr>
          <a:xfrm>
            <a:off x="468285" y="426721"/>
            <a:ext cx="674715" cy="449580"/>
          </a:xfrm>
          <a:prstGeom prst="roundRect">
            <a:avLst>
              <a:gd name="adj" fmla="val 50000"/>
            </a:avLst>
          </a:prstGeom>
          <a:solidFill>
            <a:srgbClr val="489BFB"/>
          </a:solidFill>
          <a:ln>
            <a:noFill/>
          </a:ln>
          <a:effectLst>
            <a:outerShdw blurRad="190500" dist="38100" dir="5400000" algn="t" rotWithShape="0">
              <a:srgbClr val="489BFB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04</a:t>
            </a:r>
            <a:endParaRPr kumimoji="0" lang="ko-KR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6" name="그림 5" descr="텍스트, 도표, 스케치, 기술 도면이(가) 표시된 사진&#10;&#10;자동 생성된 설명">
            <a:extLst>
              <a:ext uri="{FF2B5EF4-FFF2-40B4-BE49-F238E27FC236}">
                <a16:creationId xmlns:a16="http://schemas.microsoft.com/office/drawing/2014/main" id="{82DD7672-DCE6-D9A9-BBD8-A91BE85E0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1467" y="1008370"/>
            <a:ext cx="6389065" cy="551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87031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251</Words>
  <Application>Microsoft Office PowerPoint</Application>
  <PresentationFormat>와이드스크린</PresentationFormat>
  <Paragraphs>79</Paragraphs>
  <Slides>13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Tmon몬소리 Black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강지원</cp:lastModifiedBy>
  <cp:revision>25</cp:revision>
  <dcterms:created xsi:type="dcterms:W3CDTF">2023-05-03T07:39:44Z</dcterms:created>
  <dcterms:modified xsi:type="dcterms:W3CDTF">2023-12-03T14:08:27Z</dcterms:modified>
</cp:coreProperties>
</file>

<file path=docProps/thumbnail.jpeg>
</file>